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1204" r:id="rId3"/>
    <p:sldId id="957" r:id="rId4"/>
    <p:sldId id="963" r:id="rId5"/>
    <p:sldId id="1193" r:id="rId6"/>
    <p:sldId id="965" r:id="rId7"/>
    <p:sldId id="967" r:id="rId8"/>
    <p:sldId id="985" r:id="rId9"/>
    <p:sldId id="1201" r:id="rId10"/>
    <p:sldId id="1203" r:id="rId11"/>
    <p:sldId id="991" r:id="rId12"/>
    <p:sldId id="992" r:id="rId13"/>
    <p:sldId id="995" r:id="rId14"/>
    <p:sldId id="994" r:id="rId15"/>
    <p:sldId id="996" r:id="rId16"/>
    <p:sldId id="997" r:id="rId17"/>
    <p:sldId id="999" r:id="rId18"/>
    <p:sldId id="1000" r:id="rId19"/>
    <p:sldId id="1001" r:id="rId20"/>
    <p:sldId id="1205" r:id="rId21"/>
    <p:sldId id="1219" r:id="rId22"/>
    <p:sldId id="1220" r:id="rId23"/>
    <p:sldId id="1221" r:id="rId24"/>
    <p:sldId id="1222" r:id="rId25"/>
    <p:sldId id="1223" r:id="rId26"/>
    <p:sldId id="1224" r:id="rId27"/>
    <p:sldId id="1225" r:id="rId28"/>
    <p:sldId id="1226" r:id="rId29"/>
    <p:sldId id="1227" r:id="rId30"/>
    <p:sldId id="1229" r:id="rId31"/>
    <p:sldId id="1230" r:id="rId32"/>
    <p:sldId id="1231" r:id="rId33"/>
    <p:sldId id="1232" r:id="rId34"/>
    <p:sldId id="1206" r:id="rId35"/>
    <p:sldId id="103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974" autoAdjust="0"/>
  </p:normalViewPr>
  <p:slideViewPr>
    <p:cSldViewPr snapToGrid="0">
      <p:cViewPr varScale="1">
        <p:scale>
          <a:sx n="71" d="100"/>
          <a:sy n="71" d="100"/>
        </p:scale>
        <p:origin x="2405" y="48"/>
      </p:cViewPr>
      <p:guideLst/>
    </p:cSldViewPr>
  </p:slideViewPr>
  <p:notesTextViewPr>
    <p:cViewPr>
      <p:scale>
        <a:sx n="125" d="100"/>
        <a:sy n="125" d="100"/>
      </p:scale>
      <p:origin x="0" y="0"/>
    </p:cViewPr>
  </p:notesTextViewPr>
  <p:sorterViewPr>
    <p:cViewPr>
      <p:scale>
        <a:sx n="140" d="100"/>
        <a:sy n="140" d="100"/>
      </p:scale>
      <p:origin x="0" y="-11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41E30-915B-471D-A933-E577FBE75B7E}" type="datetimeFigureOut">
              <a:rPr lang="en-US" smtClean="0"/>
              <a:t>9/7/2025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EB336-EDD5-4418-942A-30C93EE68F3F}" type="slidenum">
              <a:rPr lang="en-US" smtClean="0"/>
              <a:t>‹#›</a:t>
            </a:fld>
            <a:endParaRPr lang="en-US"/>
          </a:p>
        </p:txBody>
      </p:sp>
    </p:spTree>
    <p:extLst>
      <p:ext uri="{BB962C8B-B14F-4D97-AF65-F5344CB8AC3E}">
        <p14:creationId xmlns:p14="http://schemas.microsoft.com/office/powerpoint/2010/main" val="2683958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3D44C-04FE-B80B-B5F4-265089C30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1DAE7-6795-172C-DE51-A831C6D56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B7279-4782-7ADE-59FC-A427DF309E89}"/>
              </a:ext>
            </a:extLst>
          </p:cNvPr>
          <p:cNvSpPr>
            <a:spLocks noGrp="1"/>
          </p:cNvSpPr>
          <p:nvPr>
            <p:ph type="body" idx="1"/>
          </p:nvPr>
        </p:nvSpPr>
        <p:spPr/>
        <p:txBody>
          <a:bodyPr/>
          <a:lstStyle/>
          <a:p>
            <a:r>
              <a:rPr lang="en-US" b="0" dirty="0"/>
              <a:t>Bandwidth: capacity </a:t>
            </a:r>
          </a:p>
          <a:p>
            <a:endParaRPr lang="en-US" b="0" dirty="0"/>
          </a:p>
          <a:p>
            <a:r>
              <a:rPr lang="en-US" b="0" dirty="0"/>
              <a:t>Latency: delay </a:t>
            </a:r>
          </a:p>
          <a:p>
            <a:endParaRPr lang="en-US" b="0" dirty="0"/>
          </a:p>
          <a:p>
            <a:r>
              <a:rPr lang="en-US" b="0" dirty="0"/>
              <a:t>Loss: dropped packets </a:t>
            </a:r>
          </a:p>
          <a:p>
            <a:endParaRPr lang="en-US" b="0" dirty="0"/>
          </a:p>
          <a:p>
            <a:r>
              <a:rPr lang="en-US" b="0" dirty="0"/>
              <a:t>Jitter: variation in delay </a:t>
            </a:r>
          </a:p>
        </p:txBody>
      </p:sp>
      <p:sp>
        <p:nvSpPr>
          <p:cNvPr id="4" name="Slide Number Placeholder 3">
            <a:extLst>
              <a:ext uri="{FF2B5EF4-FFF2-40B4-BE49-F238E27FC236}">
                <a16:creationId xmlns:a16="http://schemas.microsoft.com/office/drawing/2014/main" id="{DA98AE56-3EA8-B42A-0D12-173B84CEBE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24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638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209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970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6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08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b="1" dirty="0"/>
              <a:t>Internet Exchange Point (IXP)</a:t>
            </a:r>
            <a:r>
              <a:rPr lang="en-US" dirty="0"/>
              <a:t> is a physical infrastructure through which different internet service providers (ISPs), content delivery networks (CDNs), and other network operators connect to exchange internet traffic. The primary purpose of an IXP is to facilitate the direct interconnection of networks, allowing them to exchange data traffic without needing to route that traffic through a third-party network.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980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064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755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97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E57A6-EC90-98E1-27B2-08D71A3B2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5B846-5875-1F45-B18E-9B5E4553D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E233B-F466-C59D-23A1-633C5E7EB1BF}"/>
              </a:ext>
            </a:extLst>
          </p:cNvPr>
          <p:cNvSpPr>
            <a:spLocks noGrp="1"/>
          </p:cNvSpPr>
          <p:nvPr>
            <p:ph type="body" idx="1"/>
          </p:nvPr>
        </p:nvSpPr>
        <p:spPr/>
        <p:txBody>
          <a:bodyPr/>
          <a:lstStyle/>
          <a:p>
            <a:r>
              <a:rPr lang="en-US" b="0" dirty="0"/>
              <a:t>Bandwidth: capacity </a:t>
            </a:r>
          </a:p>
          <a:p>
            <a:endParaRPr lang="en-US" b="0" dirty="0"/>
          </a:p>
          <a:p>
            <a:r>
              <a:rPr lang="en-US" b="0" dirty="0"/>
              <a:t>Latency: delay </a:t>
            </a:r>
          </a:p>
          <a:p>
            <a:endParaRPr lang="en-US" b="0" dirty="0"/>
          </a:p>
          <a:p>
            <a:r>
              <a:rPr lang="en-US" b="0" dirty="0"/>
              <a:t>Loss: dropped packets </a:t>
            </a:r>
          </a:p>
          <a:p>
            <a:endParaRPr lang="en-US" b="0" dirty="0"/>
          </a:p>
          <a:p>
            <a:r>
              <a:rPr lang="en-US" b="0" dirty="0"/>
              <a:t>Jitter: variation in delay </a:t>
            </a:r>
          </a:p>
        </p:txBody>
      </p:sp>
      <p:sp>
        <p:nvSpPr>
          <p:cNvPr id="4" name="Slide Number Placeholder 3">
            <a:extLst>
              <a:ext uri="{FF2B5EF4-FFF2-40B4-BE49-F238E27FC236}">
                <a16:creationId xmlns:a16="http://schemas.microsoft.com/office/drawing/2014/main" id="{F0848E56-381F-9965-C873-5802B5417F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739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dirty="0"/>
          </a:p>
        </p:txBody>
      </p:sp>
    </p:spTree>
    <p:extLst>
      <p:ext uri="{BB962C8B-B14F-4D97-AF65-F5344CB8AC3E}">
        <p14:creationId xmlns:p14="http://schemas.microsoft.com/office/powerpoint/2010/main" val="151583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9EA40-7C49-805A-CF42-17C0036867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D0018-D705-0E2A-2304-26CDA5AAD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E108E-B937-C25C-AD99-58462636CD51}"/>
              </a:ext>
            </a:extLst>
          </p:cNvPr>
          <p:cNvSpPr>
            <a:spLocks noGrp="1"/>
          </p:cNvSpPr>
          <p:nvPr>
            <p:ph type="body" idx="1"/>
          </p:nvPr>
        </p:nvSpPr>
        <p:spPr/>
        <p:txBody>
          <a:bodyPr/>
          <a:lstStyle/>
          <a:p>
            <a:r>
              <a:rPr lang="en-US" dirty="0"/>
              <a:t>TCP/IP Layers Explain:</a:t>
            </a:r>
            <a:endParaRPr lang="en-US" b="0" dirty="0"/>
          </a:p>
          <a:p>
            <a:endParaRPr lang="en-US" b="0" dirty="0"/>
          </a:p>
          <a:p>
            <a:r>
              <a:rPr lang="en-US" b="0" dirty="0"/>
              <a:t>Physical Layer (Layer 1)</a:t>
            </a:r>
          </a:p>
          <a:p>
            <a:pPr marL="171450" indent="-171450">
              <a:buFont typeface="Arial" panose="020B0604020202020204" pitchFamily="34" charset="0"/>
              <a:buChar char="•"/>
            </a:pPr>
            <a:r>
              <a:rPr lang="en-US" b="0" dirty="0"/>
              <a:t>Pure hardware components: cables, fiber optics, wireless signals, connectors.</a:t>
            </a:r>
          </a:p>
          <a:p>
            <a:pPr marL="171450" indent="-171450">
              <a:buFont typeface="Arial" panose="020B0604020202020204" pitchFamily="34" charset="0"/>
              <a:buChar char="•"/>
            </a:pPr>
            <a:r>
              <a:rPr lang="en-US" b="0" dirty="0"/>
              <a:t>Transmits raw bits as voltages, light pulses, or radio waves.</a:t>
            </a:r>
          </a:p>
          <a:p>
            <a:pPr marL="171450" indent="-171450">
              <a:buFont typeface="Arial" panose="020B0604020202020204" pitchFamily="34" charset="0"/>
              <a:buChar char="•"/>
            </a:pPr>
            <a:r>
              <a:rPr lang="en-US" b="0" dirty="0"/>
              <a:t>Network Interface Cards (NICs) contain transceivers that handle this layer.</a:t>
            </a:r>
          </a:p>
          <a:p>
            <a:endParaRPr lang="en-US" b="0" dirty="0"/>
          </a:p>
          <a:p>
            <a:r>
              <a:rPr lang="en-US" b="0" dirty="0"/>
              <a:t>Data Link Layer (Layer 2)</a:t>
            </a:r>
          </a:p>
          <a:p>
            <a:pPr marL="171450" indent="-171450">
              <a:buFont typeface="Arial" panose="020B0604020202020204" pitchFamily="34" charset="0"/>
              <a:buChar char="•"/>
            </a:pPr>
            <a:r>
              <a:rPr lang="en-US" b="0" dirty="0"/>
              <a:t>Still close to hardware; often handled by NIC firmware and drivers.</a:t>
            </a:r>
          </a:p>
          <a:p>
            <a:pPr marL="171450" indent="-171450">
              <a:buFont typeface="Arial" panose="020B0604020202020204" pitchFamily="34" charset="0"/>
              <a:buChar char="•"/>
            </a:pPr>
            <a:r>
              <a:rPr lang="en-US" b="0" dirty="0"/>
              <a:t>Provides framing, MAC addressing, and error detection (e.g., Ethernet, Wi-Fi).</a:t>
            </a:r>
          </a:p>
          <a:p>
            <a:pPr marL="171450" indent="-171450">
              <a:buFont typeface="Arial" panose="020B0604020202020204" pitchFamily="34" charset="0"/>
              <a:buChar char="•"/>
            </a:pPr>
            <a:r>
              <a:rPr lang="en-US" b="0" dirty="0"/>
              <a:t>Mix of hardware and software: switches and NIC chipsets (hardware), drivers/protocol logic (software).</a:t>
            </a:r>
          </a:p>
          <a:p>
            <a:endParaRPr lang="en-US" b="0" dirty="0"/>
          </a:p>
          <a:p>
            <a:r>
              <a:rPr lang="en-US" b="0" dirty="0"/>
              <a:t>Network Layer (Layer 3)</a:t>
            </a:r>
          </a:p>
          <a:p>
            <a:pPr marL="171450" indent="-171450">
              <a:buFont typeface="Arial" panose="020B0604020202020204" pitchFamily="34" charset="0"/>
              <a:buChar char="•"/>
            </a:pPr>
            <a:r>
              <a:rPr lang="en-US" b="0" dirty="0"/>
              <a:t>Mostly software logic in the operating system.</a:t>
            </a:r>
          </a:p>
          <a:p>
            <a:pPr marL="171450" indent="-171450">
              <a:buFont typeface="Arial" panose="020B0604020202020204" pitchFamily="34" charset="0"/>
              <a:buChar char="•"/>
            </a:pPr>
            <a:r>
              <a:rPr lang="en-US" b="0" dirty="0"/>
              <a:t>Handles logical addressing (IP), routing, and forwarding.</a:t>
            </a:r>
          </a:p>
          <a:p>
            <a:pPr marL="171450" indent="-171450">
              <a:buFont typeface="Arial" panose="020B0604020202020204" pitchFamily="34" charset="0"/>
              <a:buChar char="•"/>
            </a:pPr>
            <a:r>
              <a:rPr lang="en-US" b="0" dirty="0"/>
              <a:t>Routers accelerate this with specialized hardware (ASICs).</a:t>
            </a:r>
          </a:p>
          <a:p>
            <a:endParaRPr lang="en-US" b="0" dirty="0"/>
          </a:p>
          <a:p>
            <a:r>
              <a:rPr lang="en-US" b="0" dirty="0"/>
              <a:t>Transport Layer (Layer 4)</a:t>
            </a:r>
          </a:p>
          <a:p>
            <a:pPr marL="171450" indent="-171450">
              <a:buFont typeface="Arial" panose="020B0604020202020204" pitchFamily="34" charset="0"/>
              <a:buChar char="•"/>
            </a:pPr>
            <a:r>
              <a:rPr lang="en-US" b="0" dirty="0"/>
              <a:t>Software-managed connections between applications.</a:t>
            </a:r>
          </a:p>
          <a:p>
            <a:pPr marL="171450" indent="-171450">
              <a:buFont typeface="Arial" panose="020B0604020202020204" pitchFamily="34" charset="0"/>
              <a:buChar char="•"/>
            </a:pPr>
            <a:r>
              <a:rPr lang="en-US" b="0" dirty="0"/>
              <a:t>Ensures reliable or best-effort delivery (TCP, UDP).</a:t>
            </a:r>
          </a:p>
          <a:p>
            <a:pPr marL="171450" indent="-171450">
              <a:buFont typeface="Arial" panose="020B0604020202020204" pitchFamily="34" charset="0"/>
              <a:buChar char="•"/>
            </a:pPr>
            <a:r>
              <a:rPr lang="en-US" b="0" dirty="0"/>
              <a:t>Runs inside the OS networking stack; some features can be offloaded to hardware (e.g., checksum).</a:t>
            </a:r>
          </a:p>
          <a:p>
            <a:endParaRPr lang="en-US" b="0" dirty="0"/>
          </a:p>
          <a:p>
            <a:r>
              <a:rPr lang="en-US" b="0" dirty="0"/>
              <a:t>Application Layer (Layer 5 in TCP/IP)</a:t>
            </a:r>
          </a:p>
          <a:p>
            <a:pPr marL="171450" indent="-171450">
              <a:buFont typeface="Arial" panose="020B0604020202020204" pitchFamily="34" charset="0"/>
              <a:buChar char="•"/>
            </a:pPr>
            <a:r>
              <a:rPr lang="en-US" b="0" dirty="0"/>
              <a:t>Directly visible to users and applications (HTTP, DNS, FTP, SMTP).</a:t>
            </a:r>
          </a:p>
          <a:p>
            <a:pPr marL="171450" indent="-171450">
              <a:buFont typeface="Arial" panose="020B0604020202020204" pitchFamily="34" charset="0"/>
              <a:buChar char="•"/>
            </a:pPr>
            <a:r>
              <a:rPr lang="en-US" b="0" dirty="0"/>
              <a:t>Includes higher-level logic like web browsers, servers, chat apps.</a:t>
            </a:r>
          </a:p>
          <a:p>
            <a:pPr marL="171450" indent="-171450">
              <a:buFont typeface="Arial" panose="020B0604020202020204" pitchFamily="34" charset="0"/>
              <a:buChar char="•"/>
            </a:pPr>
            <a:r>
              <a:rPr lang="en-US" b="0" dirty="0"/>
              <a:t>Can include encryption/compression (TLS, application data formats).</a:t>
            </a:r>
          </a:p>
        </p:txBody>
      </p:sp>
      <p:sp>
        <p:nvSpPr>
          <p:cNvPr id="4" name="Slide Number Placeholder 3">
            <a:extLst>
              <a:ext uri="{FF2B5EF4-FFF2-40B4-BE49-F238E27FC236}">
                <a16:creationId xmlns:a16="http://schemas.microsoft.com/office/drawing/2014/main" id="{3CF62816-09CD-57CF-B3A5-7851088237AA}"/>
              </a:ext>
            </a:extLst>
          </p:cNvPr>
          <p:cNvSpPr>
            <a:spLocks noGrp="1"/>
          </p:cNvSpPr>
          <p:nvPr>
            <p:ph type="sldNum" sz="quarter" idx="5"/>
          </p:nvPr>
        </p:nvSpPr>
        <p:spPr/>
        <p:txBody>
          <a:bodyPr/>
          <a:lstStyle/>
          <a:p>
            <a:fld id="{D7035AAC-7370-4508-BC8A-A8FB0FFDBC93}" type="slidenum">
              <a:rPr lang="en-US" smtClean="0"/>
              <a:t>21</a:t>
            </a:fld>
            <a:endParaRPr lang="en-US"/>
          </a:p>
        </p:txBody>
      </p:sp>
    </p:spTree>
    <p:extLst>
      <p:ext uri="{BB962C8B-B14F-4D97-AF65-F5344CB8AC3E}">
        <p14:creationId xmlns:p14="http://schemas.microsoft.com/office/powerpoint/2010/main" val="3832428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 packet encapsulation is the process where, as a data unit moves down the internet protocol stack, each layer adds its own protocol-specific header (and sometimes a trailer) to the data from the layer above it.</a:t>
            </a:r>
          </a:p>
          <a:p>
            <a:endParaRPr lang="en-US" dirty="0"/>
          </a:p>
          <a:p>
            <a:r>
              <a:rPr lang="en-US" sz="1200" b="0" i="0" kern="1200" dirty="0">
                <a:solidFill>
                  <a:schemeClr val="tx1"/>
                </a:solidFill>
                <a:effectLst/>
                <a:latin typeface="+mn-lt"/>
                <a:ea typeface="+mn-ea"/>
                <a:cs typeface="+mn-cs"/>
              </a:rPr>
              <a:t>Decapsulation in networking is </a:t>
            </a:r>
            <a:r>
              <a:rPr lang="en-US" dirty="0"/>
              <a:t>the process where a receiving device removes the header and trailer information added during encapsulation as the data packet moves up the network stack</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E6EB336-EDD5-4418-942A-30C93EE68F3F}" type="slidenum">
              <a:rPr lang="en-US" smtClean="0"/>
              <a:t>28</a:t>
            </a:fld>
            <a:endParaRPr lang="en-US"/>
          </a:p>
        </p:txBody>
      </p:sp>
    </p:spTree>
    <p:extLst>
      <p:ext uri="{BB962C8B-B14F-4D97-AF65-F5344CB8AC3E}">
        <p14:creationId xmlns:p14="http://schemas.microsoft.com/office/powerpoint/2010/main" val="1809654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6EB336-EDD5-4418-942A-30C93EE68F3F}" type="slidenum">
              <a:rPr lang="en-US" smtClean="0"/>
              <a:t>31</a:t>
            </a:fld>
            <a:endParaRPr lang="en-US"/>
          </a:p>
        </p:txBody>
      </p:sp>
    </p:spTree>
    <p:extLst>
      <p:ext uri="{BB962C8B-B14F-4D97-AF65-F5344CB8AC3E}">
        <p14:creationId xmlns:p14="http://schemas.microsoft.com/office/powerpoint/2010/main" val="1355006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565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points:</a:t>
            </a:r>
          </a:p>
          <a:p>
            <a:pPr marL="171450" indent="-171450">
              <a:buFont typeface="Arial" panose="020B0604020202020204" pitchFamily="34" charset="0"/>
              <a:buChar char="•"/>
            </a:pPr>
            <a:r>
              <a:rPr lang="en-US" b="1" dirty="0"/>
              <a:t>Distributed</a:t>
            </a:r>
            <a:r>
              <a:rPr lang="en-US" dirty="0"/>
              <a:t> entities, exchanging messages (governed by protocols)</a:t>
            </a:r>
          </a:p>
          <a:p>
            <a:pPr marL="171450" indent="-171450">
              <a:buFont typeface="Arial" panose="020B0604020202020204" pitchFamily="34" charset="0"/>
              <a:buChar char="•"/>
            </a:pPr>
            <a:r>
              <a:rPr lang="en-US" dirty="0"/>
              <a:t>Time going down</a:t>
            </a:r>
          </a:p>
          <a:p>
            <a:pPr marL="171450" indent="-171450">
              <a:buFont typeface="Arial" panose="020B0604020202020204" pitchFamily="34" charset="0"/>
              <a:buChar char="•"/>
            </a:pPr>
            <a:r>
              <a:rPr lang="en-US" dirty="0"/>
              <a:t>How to define a protocol? (showing format, order of messages sent and received, and actions taken)</a:t>
            </a:r>
          </a:p>
          <a:p>
            <a:pPr marL="0" indent="0">
              <a:buFont typeface="Arial" panose="020B0604020202020204" pitchFamily="34" charset="0"/>
              <a:buNone/>
            </a:pPr>
            <a:r>
              <a:rPr lang="en-US" dirty="0"/>
              <a:t>We’ll see these kinds of diagrams a lot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a:t>
            </a:fld>
            <a:endParaRPr lang="en-US" dirty="0"/>
          </a:p>
        </p:txBody>
      </p:sp>
    </p:spTree>
    <p:extLst>
      <p:ext uri="{BB962C8B-B14F-4D97-AF65-F5344CB8AC3E}">
        <p14:creationId xmlns:p14="http://schemas.microsoft.com/office/powerpoint/2010/main" val="3601522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Bandwidth: capacity </a:t>
            </a:r>
          </a:p>
          <a:p>
            <a:endParaRPr lang="en-US" b="0" dirty="0"/>
          </a:p>
          <a:p>
            <a:r>
              <a:rPr lang="en-US" b="0" dirty="0"/>
              <a:t>Latency: delay </a:t>
            </a:r>
          </a:p>
          <a:p>
            <a:endParaRPr lang="en-US" b="0" dirty="0"/>
          </a:p>
          <a:p>
            <a:r>
              <a:rPr lang="en-US" b="0" dirty="0"/>
              <a:t>Loss: dropped packets </a:t>
            </a:r>
          </a:p>
          <a:p>
            <a:endParaRPr lang="en-US" b="0" dirty="0"/>
          </a:p>
          <a:p>
            <a:r>
              <a:rPr lang="en-US" b="0" dirty="0"/>
              <a:t>Jitter: variation in delay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123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834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82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End systems are connected by a </a:t>
            </a:r>
            <a:r>
              <a:rPr lang="en-US" altLang="zh-CN" sz="1200" b="0" i="0" u="none" strike="noStrike" kern="1200" baseline="0" dirty="0">
                <a:solidFill>
                  <a:schemeClr val="tx1"/>
                </a:solidFill>
                <a:latin typeface="+mn-lt"/>
                <a:ea typeface="+mn-ea"/>
                <a:cs typeface="+mn-cs"/>
              </a:rPr>
              <a:t>packet-switched </a:t>
            </a:r>
            <a:r>
              <a:rPr lang="en-US" sz="1200" b="0" i="0" u="none" strike="noStrike" kern="1200" baseline="0" dirty="0">
                <a:solidFill>
                  <a:schemeClr val="tx1"/>
                </a:solidFill>
                <a:latin typeface="+mn-lt"/>
                <a:ea typeface="+mn-ea"/>
                <a:cs typeface="+mn-cs"/>
              </a:rPr>
              <a:t>network</a:t>
            </a:r>
          </a:p>
          <a:p>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When one end system has data to send to another end system, the sending end system segments the data and adds header bytes to each segment. The resulting packages of information, known as packets in the jargon of computer networks, are then sent through the network to the destination end system, where they are reassembled into the original data.</a:t>
            </a:r>
          </a:p>
          <a:p>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packet switch takes a packet arriving on one of its incoming communication links and forwards that packet on one of its outgoing communication links.</a:t>
            </a:r>
            <a:endParaRPr lang="en-US" sz="1200" b="1"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935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this map showing the route from San Jose to Northampton.</a:t>
            </a:r>
          </a:p>
          <a:p>
            <a:r>
              <a:rPr lang="en-US" b="1" dirty="0"/>
              <a:t>Routing</a:t>
            </a:r>
            <a:r>
              <a:rPr lang="en-US" dirty="0"/>
              <a:t> is like GPS planning your entire trip before you start. The routing algorithm calculates: 'To get from San Jose to Northampton, take Highway 101 to I-80 East, then I-80 through Nevada and Utah, connect to I-76 in Colorado, then I-70 through Illinois...' This is the complete path computation - done once before the trip starts.</a:t>
            </a:r>
          </a:p>
          <a:p>
            <a:r>
              <a:rPr lang="en-US" b="1" dirty="0"/>
              <a:t>Forwarding</a:t>
            </a:r>
            <a:r>
              <a:rPr lang="en-US" dirty="0"/>
              <a:t> is what you do at each highway intersection. When you reach Sacramento, you see the intersection signs. You check your next-hop instruction: 'Destination: Northampton... take I-80 East.' You don't recalculate the entire route - you just follow the sign for your next highway.</a:t>
            </a:r>
          </a:p>
          <a:p>
            <a:r>
              <a:rPr lang="en-US" dirty="0"/>
              <a:t>Now look at the Cleveland intersection closeup. The car arrives and needs a quick decision. The forwarding table at this intersection says:</a:t>
            </a:r>
          </a:p>
          <a:p>
            <a:r>
              <a:rPr lang="en-US" dirty="0"/>
              <a:t>Boston area → Take I-90 East</a:t>
            </a:r>
          </a:p>
          <a:p>
            <a:r>
              <a:rPr lang="en-US" dirty="0"/>
              <a:t>New York → Take I-80 East</a:t>
            </a:r>
          </a:p>
          <a:p>
            <a:r>
              <a:rPr lang="en-US" dirty="0"/>
              <a:t>Pittsburgh → Take I-76 West</a:t>
            </a:r>
          </a:p>
          <a:p>
            <a:r>
              <a:rPr lang="en-US" dirty="0"/>
              <a:t>That's it - a simple lookup. 'Northampton? That's Massachusetts, so I-90 East.'</a:t>
            </a:r>
          </a:p>
          <a:p>
            <a:r>
              <a:rPr lang="en-US" dirty="0"/>
              <a:t>In routers:</a:t>
            </a:r>
          </a:p>
          <a:p>
            <a:r>
              <a:rPr lang="en-US" b="1" dirty="0"/>
              <a:t>Routing</a:t>
            </a:r>
            <a:r>
              <a:rPr lang="en-US" dirty="0"/>
              <a:t> builds the complete map and computes optimal paths between all destinations (happens every few seconds/minutes)</a:t>
            </a:r>
          </a:p>
          <a:p>
            <a:r>
              <a:rPr lang="en-US" b="1" dirty="0"/>
              <a:t>Forwarding</a:t>
            </a:r>
            <a:r>
              <a:rPr lang="en-US" dirty="0"/>
              <a:t> is just reading the road signs at each intersection - matching destination to output port (happens billions of times per second)</a:t>
            </a:r>
          </a:p>
          <a:p>
            <a:r>
              <a:rPr lang="en-US" dirty="0"/>
              <a:t>A router's forwarding table is like having only the relevant highway signs for that specific intersection - just enough information to send packets to the next router.</a:t>
            </a:r>
            <a:br>
              <a:rPr lang="en-US" dirty="0"/>
            </a:br>
            <a:br>
              <a:rPr lang="en-US" dirty="0"/>
            </a:br>
            <a:br>
              <a:rPr lang="en-US" dirty="0"/>
            </a:br>
            <a:r>
              <a:rPr lang="en-US" b="0" dirty="0"/>
              <a:t>8.8.8.8 is Google's Public DNS server. It's commonly used for Testing internet connectivity</a:t>
            </a:r>
          </a:p>
          <a:p>
            <a:br>
              <a:rPr lang="en-US" dirty="0"/>
            </a:br>
            <a:r>
              <a:rPr lang="en-US" dirty="0"/>
              <a:t>Reading </a:t>
            </a:r>
            <a:r>
              <a:rPr lang="en-US" dirty="0" err="1"/>
              <a:t>tracert</a:t>
            </a:r>
            <a:r>
              <a:rPr lang="en-US" dirty="0"/>
              <a:t> output:</a:t>
            </a:r>
          </a:p>
          <a:p>
            <a:endParaRPr lang="en-US" dirty="0"/>
          </a:p>
          <a:p>
            <a:r>
              <a:rPr lang="en-US" dirty="0"/>
              <a:t>1     1 </a:t>
            </a:r>
            <a:r>
              <a:rPr lang="en-US" dirty="0" err="1"/>
              <a:t>ms</a:t>
            </a:r>
            <a:r>
              <a:rPr lang="en-US" dirty="0"/>
              <a:t>     1 </a:t>
            </a:r>
            <a:r>
              <a:rPr lang="en-US" dirty="0" err="1"/>
              <a:t>ms</a:t>
            </a:r>
            <a:r>
              <a:rPr lang="en-US" dirty="0"/>
              <a:t>     1 </a:t>
            </a:r>
            <a:r>
              <a:rPr lang="en-US" dirty="0" err="1"/>
              <a:t>ms</a:t>
            </a:r>
            <a:r>
              <a:rPr lang="en-US" dirty="0"/>
              <a:t>  dsldevice.attlocal.net [192.168.1.254]</a:t>
            </a:r>
          </a:p>
          <a:p>
            <a:r>
              <a:rPr lang="en-US" dirty="0"/>
              <a:t>  ^     ^        ^        ^     ^                       ^</a:t>
            </a:r>
          </a:p>
          <a:p>
            <a:r>
              <a:rPr lang="en-US" dirty="0"/>
              <a:t>  |     |        |        |     |                       |</a:t>
            </a:r>
          </a:p>
          <a:p>
            <a:r>
              <a:rPr lang="en-US" dirty="0"/>
              <a:t>  |     |        |        |     |                       └─ IP address</a:t>
            </a:r>
          </a:p>
          <a:p>
            <a:r>
              <a:rPr lang="en-US" dirty="0"/>
              <a:t>  |     |        |        |    └─ Hostname (reverse DNS lookup)</a:t>
            </a:r>
          </a:p>
          <a:p>
            <a:r>
              <a:rPr lang="en-US" dirty="0"/>
              <a:t>  |     |        |       └─ 3rd probe packet round-trip time</a:t>
            </a:r>
          </a:p>
          <a:p>
            <a:r>
              <a:rPr lang="en-US" dirty="0"/>
              <a:t>  |     |       └─ 2nd probe packet round-trip time  </a:t>
            </a:r>
          </a:p>
          <a:p>
            <a:r>
              <a:rPr lang="en-US" dirty="0"/>
              <a:t>  |    └─ 1st probe packet round-trip time</a:t>
            </a:r>
          </a:p>
          <a:p>
            <a:r>
              <a:rPr lang="en-US" dirty="0"/>
              <a:t> └─ Hop number (TTL/distance from your computer)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4D04E-AA50-BC46-9B31-7DE1CAAAA3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030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this map showing the route from San Jose to Northampton.</a:t>
            </a:r>
          </a:p>
          <a:p>
            <a:r>
              <a:rPr lang="en-US" b="1" dirty="0"/>
              <a:t>Routing</a:t>
            </a:r>
            <a:r>
              <a:rPr lang="en-US" dirty="0"/>
              <a:t> is like GPS planning your entire trip before you start. The routing algorithm calculates: 'To get from San Jose to Northampton, take Highway 101 to I-80 East, then I-80 through Nevada and Utah, connect to I-76 in Colorado, then I-70 through Illinois...' This is the complete path computation - done once before the trip starts.</a:t>
            </a:r>
          </a:p>
          <a:p>
            <a:r>
              <a:rPr lang="en-US" b="1" dirty="0"/>
              <a:t>Forwarding</a:t>
            </a:r>
            <a:r>
              <a:rPr lang="en-US" dirty="0"/>
              <a:t> is what you do at each highway intersection. When you reach Sacramento, you see the intersection signs. You check your next-hop instruction: 'Destination: Northampton... take I-80 East.' You don't recalculate the entire route - you just follow the sign for your next highway.</a:t>
            </a:r>
          </a:p>
          <a:p>
            <a:r>
              <a:rPr lang="en-US" dirty="0"/>
              <a:t>Now look at the Cleveland intersection closeup. The car arrives and needs a quick decision. The forwarding table at this intersection says:</a:t>
            </a:r>
          </a:p>
          <a:p>
            <a:r>
              <a:rPr lang="en-US" dirty="0"/>
              <a:t>Boston area → Take I-90 East</a:t>
            </a:r>
          </a:p>
          <a:p>
            <a:r>
              <a:rPr lang="en-US" dirty="0"/>
              <a:t>New York → Take I-80 East</a:t>
            </a:r>
          </a:p>
          <a:p>
            <a:r>
              <a:rPr lang="en-US" dirty="0"/>
              <a:t>Pittsburgh → Take I-76 West</a:t>
            </a:r>
          </a:p>
          <a:p>
            <a:r>
              <a:rPr lang="en-US" dirty="0"/>
              <a:t>That's it - a simple lookup. 'Northampton? That's Massachusetts, so I-90 East.'</a:t>
            </a:r>
          </a:p>
          <a:p>
            <a:r>
              <a:rPr lang="en-US" dirty="0"/>
              <a:t>In routers:</a:t>
            </a:r>
          </a:p>
          <a:p>
            <a:r>
              <a:rPr lang="en-US" b="1" dirty="0"/>
              <a:t>Routing</a:t>
            </a:r>
            <a:r>
              <a:rPr lang="en-US" dirty="0"/>
              <a:t> builds the complete map and computes optimal paths between all destinations (happens every few seconds/minutes)</a:t>
            </a:r>
          </a:p>
          <a:p>
            <a:r>
              <a:rPr lang="en-US" b="1" dirty="0"/>
              <a:t>Forwarding</a:t>
            </a:r>
            <a:r>
              <a:rPr lang="en-US" dirty="0"/>
              <a:t> is just reading the road signs at each intersection - matching destination to output port (happens billions of times per second)</a:t>
            </a:r>
          </a:p>
          <a:p>
            <a:r>
              <a:rPr lang="en-US" dirty="0"/>
              <a:t>A router's forwarding table is like having only the relevant highway signs for that specific intersection - just enough information to send packets to the next router.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4D04E-AA50-BC46-9B31-7DE1CAAAA3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69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50C-B162-552C-E1A5-63B43370BD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050D6-279E-A80D-3919-36D0568903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A99E94-AA69-DE14-4F1A-7462AF24D032}"/>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5" name="Footer Placeholder 4">
            <a:extLst>
              <a:ext uri="{FF2B5EF4-FFF2-40B4-BE49-F238E27FC236}">
                <a16:creationId xmlns:a16="http://schemas.microsoft.com/office/drawing/2014/main" id="{E76E7F9A-E6D3-8510-5EEB-7214A6963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3935D-BA15-1F54-7E67-0D9A2623F586}"/>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3391024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334C-21F4-48C6-60E9-D472247430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4EBD8E-12D7-91C4-6C12-38CCC23F8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A6441-6875-07FA-FBF4-DABAB5829558}"/>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5" name="Footer Placeholder 4">
            <a:extLst>
              <a:ext uri="{FF2B5EF4-FFF2-40B4-BE49-F238E27FC236}">
                <a16:creationId xmlns:a16="http://schemas.microsoft.com/office/drawing/2014/main" id="{7961101F-0B12-8697-C491-31D4788E5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D8C35-BDA1-91E8-D2B6-733130086459}"/>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1387293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05D21-4BC9-D246-A1F5-F3A52D1872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E5D6C8-FB5C-AFE6-508B-1883CBE7E1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68F04-E03A-0F0F-0092-EA685B839E92}"/>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5" name="Footer Placeholder 4">
            <a:extLst>
              <a:ext uri="{FF2B5EF4-FFF2-40B4-BE49-F238E27FC236}">
                <a16:creationId xmlns:a16="http://schemas.microsoft.com/office/drawing/2014/main" id="{A30F6284-61E2-3C0A-0652-394D203F9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B9811-7EDD-EE94-B5B1-1D796EA1D432}"/>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424656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DC7E-2302-7874-3E70-FBE98033A2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107C94-C755-998F-D8CF-CF160E7F18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2CF89-2197-E580-6FDC-56951E0AD275}"/>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5" name="Footer Placeholder 4">
            <a:extLst>
              <a:ext uri="{FF2B5EF4-FFF2-40B4-BE49-F238E27FC236}">
                <a16:creationId xmlns:a16="http://schemas.microsoft.com/office/drawing/2014/main" id="{999A3938-6B75-05A3-CE3F-94EC3B92A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352513-5E17-E448-4288-0B4AECD88D1F}"/>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25940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B17E-79A4-BE7D-5EA8-6F35F205CE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1D0AD-D583-E31D-2330-DABD7782323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BB7B2-6EB4-631C-6E84-D8E3150BC596}"/>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5" name="Footer Placeholder 4">
            <a:extLst>
              <a:ext uri="{FF2B5EF4-FFF2-40B4-BE49-F238E27FC236}">
                <a16:creationId xmlns:a16="http://schemas.microsoft.com/office/drawing/2014/main" id="{D476D6F9-D3C3-33D5-D246-1C0FFFA50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FAF47-F9DB-81BD-BEF0-A0464E67FF16}"/>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1171680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912F-B316-DE30-FDBD-9539344AED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3D085F-C728-B6D0-50DE-3AF87B0CC0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2C2A29-18DC-B650-0216-F9EFCD0483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CB25AF-42C7-8B00-19CC-4B7D4C3E8BE7}"/>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6" name="Footer Placeholder 5">
            <a:extLst>
              <a:ext uri="{FF2B5EF4-FFF2-40B4-BE49-F238E27FC236}">
                <a16:creationId xmlns:a16="http://schemas.microsoft.com/office/drawing/2014/main" id="{5C286345-6807-A7FC-5DC0-5DBFE3ADAF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6D19E-737E-3393-5907-97B5CA6DBACA}"/>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3773203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1659-5B5A-D53D-F067-1B5BA05C9A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96666-1BE2-CD98-665A-46F76EC963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3B312-4976-4D26-76E0-1C13E4B772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7C1728-7A6A-B8CC-DB67-866030E327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5BDBED-5336-6CCE-F3CB-3179314864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3B7900-295E-11B1-C75F-B20F566F284C}"/>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8" name="Footer Placeholder 7">
            <a:extLst>
              <a:ext uri="{FF2B5EF4-FFF2-40B4-BE49-F238E27FC236}">
                <a16:creationId xmlns:a16="http://schemas.microsoft.com/office/drawing/2014/main" id="{257C8632-B0E7-0A0C-7DE0-418D9299E1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A7C140-BEAC-04E7-6844-2211A7AF006F}"/>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3304897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0D85-54E1-A0C2-9476-F86D3C91A1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00927E-F454-E34B-4048-DEFA23A8E547}"/>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4" name="Footer Placeholder 3">
            <a:extLst>
              <a:ext uri="{FF2B5EF4-FFF2-40B4-BE49-F238E27FC236}">
                <a16:creationId xmlns:a16="http://schemas.microsoft.com/office/drawing/2014/main" id="{757A2A7E-632D-13DC-C287-35DCF108BA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6424A7-717A-FF41-CC04-58244031AE27}"/>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326867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2E016D-8C2E-B6A7-8E11-4228D1CDD673}"/>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3" name="Footer Placeholder 2">
            <a:extLst>
              <a:ext uri="{FF2B5EF4-FFF2-40B4-BE49-F238E27FC236}">
                <a16:creationId xmlns:a16="http://schemas.microsoft.com/office/drawing/2014/main" id="{7C1E1509-4ED7-BFE2-14B1-F8F010FBA5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BB4462-12E1-2472-4895-CE01CC7D7BC2}"/>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1234631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4DA07-1180-BB89-1B40-9F176CE574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65551A-DD58-E518-54B5-A819497DB5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B5185D-C60A-C932-29D2-3F3D33F8C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1FAB29-9250-23ED-271C-0EE115CA35FC}"/>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6" name="Footer Placeholder 5">
            <a:extLst>
              <a:ext uri="{FF2B5EF4-FFF2-40B4-BE49-F238E27FC236}">
                <a16:creationId xmlns:a16="http://schemas.microsoft.com/office/drawing/2014/main" id="{9CA08C0C-5E75-7784-2FF0-A38679260A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8566EE-16D1-B84D-E123-552BC5B1870B}"/>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3354236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CF3-6CF7-1F82-F9F9-2FABDE907D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7D8E75-4BEF-FEC4-B61B-ABCF0AB7A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885E5D-4B64-2CF6-12E5-5F19CB183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754E3-EB25-F2B2-DCB4-06FA7730997C}"/>
              </a:ext>
            </a:extLst>
          </p:cNvPr>
          <p:cNvSpPr>
            <a:spLocks noGrp="1"/>
          </p:cNvSpPr>
          <p:nvPr>
            <p:ph type="dt" sz="half" idx="10"/>
          </p:nvPr>
        </p:nvSpPr>
        <p:spPr/>
        <p:txBody>
          <a:bodyPr/>
          <a:lstStyle/>
          <a:p>
            <a:fld id="{410E59F7-2604-45A2-9606-F3801A9A1BE9}" type="datetimeFigureOut">
              <a:rPr lang="en-US" smtClean="0"/>
              <a:t>9/7/2025</a:t>
            </a:fld>
            <a:endParaRPr lang="en-US"/>
          </a:p>
        </p:txBody>
      </p:sp>
      <p:sp>
        <p:nvSpPr>
          <p:cNvPr id="6" name="Footer Placeholder 5">
            <a:extLst>
              <a:ext uri="{FF2B5EF4-FFF2-40B4-BE49-F238E27FC236}">
                <a16:creationId xmlns:a16="http://schemas.microsoft.com/office/drawing/2014/main" id="{AA7AAFCF-25D7-8120-927E-2A68C57F8C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C75F9-5EB7-890B-1CD0-C544CDD45CBC}"/>
              </a:ext>
            </a:extLst>
          </p:cNvPr>
          <p:cNvSpPr>
            <a:spLocks noGrp="1"/>
          </p:cNvSpPr>
          <p:nvPr>
            <p:ph type="sldNum" sz="quarter" idx="12"/>
          </p:nvPr>
        </p:nvSpPr>
        <p:spPr/>
        <p:txBody>
          <a:bodyPr/>
          <a:lstStyle/>
          <a:p>
            <a:fld id="{5404E3E5-3426-47DA-9EAC-E0DD0E42C0BB}" type="slidenum">
              <a:rPr lang="en-US" smtClean="0"/>
              <a:t>‹#›</a:t>
            </a:fld>
            <a:endParaRPr lang="en-US"/>
          </a:p>
        </p:txBody>
      </p:sp>
    </p:spTree>
    <p:extLst>
      <p:ext uri="{BB962C8B-B14F-4D97-AF65-F5344CB8AC3E}">
        <p14:creationId xmlns:p14="http://schemas.microsoft.com/office/powerpoint/2010/main" val="2099339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6BD4A6-58F2-854A-B6F8-D5C54918A5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FE6B38-B676-6DC4-EDA9-767932B71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E5812-797D-98DC-D4DA-64EF14C87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0E59F7-2604-45A2-9606-F3801A9A1BE9}" type="datetimeFigureOut">
              <a:rPr lang="en-US" smtClean="0"/>
              <a:t>9/7/2025</a:t>
            </a:fld>
            <a:endParaRPr lang="en-US"/>
          </a:p>
        </p:txBody>
      </p:sp>
      <p:sp>
        <p:nvSpPr>
          <p:cNvPr id="5" name="Footer Placeholder 4">
            <a:extLst>
              <a:ext uri="{FF2B5EF4-FFF2-40B4-BE49-F238E27FC236}">
                <a16:creationId xmlns:a16="http://schemas.microsoft.com/office/drawing/2014/main" id="{FFEF49D5-C91E-3E2C-BA95-6F7878029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E7DD402-F1EB-4AAC-94C7-27E2B891AB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04E3E5-3426-47DA-9EAC-E0DD0E42C0BB}" type="slidenum">
              <a:rPr lang="en-US" smtClean="0"/>
              <a:t>‹#›</a:t>
            </a:fld>
            <a:endParaRPr lang="en-US"/>
          </a:p>
        </p:txBody>
      </p:sp>
    </p:spTree>
    <p:extLst>
      <p:ext uri="{BB962C8B-B14F-4D97-AF65-F5344CB8AC3E}">
        <p14:creationId xmlns:p14="http://schemas.microsoft.com/office/powerpoint/2010/main" val="3011182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png"/><Relationship Id="rId18" Type="http://schemas.openxmlformats.org/officeDocument/2006/relationships/image" Target="../media/image2.png"/><Relationship Id="rId3" Type="http://schemas.openxmlformats.org/officeDocument/2006/relationships/image" Target="../media/image8.png"/><Relationship Id="rId21"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13.png"/><Relationship Id="rId17" Type="http://schemas.openxmlformats.org/officeDocument/2006/relationships/image" Target="../media/image15.png"/><Relationship Id="rId2" Type="http://schemas.openxmlformats.org/officeDocument/2006/relationships/notesSlide" Target="../notesSlides/notesSlide10.xml"/><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9.png"/><Relationship Id="rId15" Type="http://schemas.openxmlformats.org/officeDocument/2006/relationships/image" Target="../media/image1.png"/><Relationship Id="rId23" Type="http://schemas.openxmlformats.org/officeDocument/2006/relationships/image" Target="../media/image5.png"/><Relationship Id="rId10" Type="http://schemas.openxmlformats.org/officeDocument/2006/relationships/image" Target="../media/image22.png"/><Relationship Id="rId19"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image" Target="../media/image7.png"/><Relationship Id="rId22"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png"/><Relationship Id="rId18" Type="http://schemas.openxmlformats.org/officeDocument/2006/relationships/image" Target="../media/image10.png"/><Relationship Id="rId3" Type="http://schemas.openxmlformats.org/officeDocument/2006/relationships/image" Target="../media/image17.png"/><Relationship Id="rId21"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1.png"/><Relationship Id="rId20"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2.png"/><Relationship Id="rId11" Type="http://schemas.openxmlformats.org/officeDocument/2006/relationships/image" Target="../media/image19.png"/><Relationship Id="rId5" Type="http://schemas.openxmlformats.org/officeDocument/2006/relationships/image" Target="../media/image1.png"/><Relationship Id="rId15" Type="http://schemas.openxmlformats.org/officeDocument/2006/relationships/image" Target="../media/image20.png"/><Relationship Id="rId23" Type="http://schemas.openxmlformats.org/officeDocument/2006/relationships/image" Target="../media/image7.png"/><Relationship Id="rId10" Type="http://schemas.openxmlformats.org/officeDocument/2006/relationships/image" Target="../media/image18.png"/><Relationship Id="rId19"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11.png"/><Relationship Id="rId22"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png"/><Relationship Id="rId18" Type="http://schemas.openxmlformats.org/officeDocument/2006/relationships/image" Target="../media/image2.png"/><Relationship Id="rId3" Type="http://schemas.openxmlformats.org/officeDocument/2006/relationships/image" Target="../media/image8.png"/><Relationship Id="rId21"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13.png"/><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9.png"/><Relationship Id="rId15" Type="http://schemas.openxmlformats.org/officeDocument/2006/relationships/image" Target="../media/image1.png"/><Relationship Id="rId23" Type="http://schemas.openxmlformats.org/officeDocument/2006/relationships/image" Target="../media/image5.png"/><Relationship Id="rId10" Type="http://schemas.openxmlformats.org/officeDocument/2006/relationships/image" Target="../media/image22.png"/><Relationship Id="rId19"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image" Target="../media/image7.png"/><Relationship Id="rId22"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tools.keycdn.com/traceroute" TargetMode="External"/><Relationship Id="rId4" Type="http://schemas.openxmlformats.org/officeDocument/2006/relationships/hyperlink" Target="https://www.cisco.com/c/en/us/support/docs/ip/ip-routed-protocols/22826-tracerout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64E1-5610-7CF5-A8AC-8AACF97CA223}"/>
              </a:ext>
            </a:extLst>
          </p:cNvPr>
          <p:cNvSpPr>
            <a:spLocks noGrp="1"/>
          </p:cNvSpPr>
          <p:nvPr>
            <p:ph type="ctrTitle"/>
          </p:nvPr>
        </p:nvSpPr>
        <p:spPr>
          <a:xfrm>
            <a:off x="536448" y="1122363"/>
            <a:ext cx="11119104" cy="2133599"/>
          </a:xfrm>
        </p:spPr>
        <p:txBody>
          <a:bodyPr/>
          <a:lstStyle/>
          <a:p>
            <a:r>
              <a:rPr lang="en-US" dirty="0"/>
              <a:t>CSC 3511 Security and Networking</a:t>
            </a:r>
          </a:p>
        </p:txBody>
      </p:sp>
      <p:sp>
        <p:nvSpPr>
          <p:cNvPr id="3" name="Subtitle 2">
            <a:extLst>
              <a:ext uri="{FF2B5EF4-FFF2-40B4-BE49-F238E27FC236}">
                <a16:creationId xmlns:a16="http://schemas.microsoft.com/office/drawing/2014/main" id="{3A8E7C23-6E8B-EC33-B311-21148E5DBC8C}"/>
              </a:ext>
            </a:extLst>
          </p:cNvPr>
          <p:cNvSpPr>
            <a:spLocks noGrp="1"/>
          </p:cNvSpPr>
          <p:nvPr>
            <p:ph type="subTitle" idx="1"/>
          </p:nvPr>
        </p:nvSpPr>
        <p:spPr>
          <a:xfrm>
            <a:off x="1524000" y="3602039"/>
            <a:ext cx="9144000" cy="1655762"/>
          </a:xfrm>
        </p:spPr>
        <p:txBody>
          <a:bodyPr/>
          <a:lstStyle/>
          <a:p>
            <a:endParaRPr lang="en-US" dirty="0"/>
          </a:p>
          <a:p>
            <a:endParaRPr lang="en-US" dirty="0"/>
          </a:p>
          <a:p>
            <a:r>
              <a:rPr lang="en-US" dirty="0"/>
              <a:t>Week 2, Lecture 1: Network Structure</a:t>
            </a:r>
          </a:p>
        </p:txBody>
      </p:sp>
    </p:spTree>
    <p:extLst>
      <p:ext uri="{BB962C8B-B14F-4D97-AF65-F5344CB8AC3E}">
        <p14:creationId xmlns:p14="http://schemas.microsoft.com/office/powerpoint/2010/main" val="129138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EA10A08-1227-0C7C-9FC7-5B3BFC1FB42F}"/>
              </a:ext>
            </a:extLst>
          </p:cNvPr>
          <p:cNvGrpSpPr/>
          <p:nvPr/>
        </p:nvGrpSpPr>
        <p:grpSpPr>
          <a:xfrm>
            <a:off x="4390724" y="3411431"/>
            <a:ext cx="7801276" cy="3446570"/>
            <a:chOff x="655093" y="644175"/>
            <a:chExt cx="10922758" cy="5279656"/>
          </a:xfrm>
        </p:grpSpPr>
        <p:pic>
          <p:nvPicPr>
            <p:cNvPr id="4" name="Picture 3">
              <a:extLst>
                <a:ext uri="{FF2B5EF4-FFF2-40B4-BE49-F238E27FC236}">
                  <a16:creationId xmlns:a16="http://schemas.microsoft.com/office/drawing/2014/main" id="{3738B9E9-C01E-DC49-89A0-3007A0DDC3F3}"/>
                </a:ext>
              </a:extLst>
            </p:cNvPr>
            <p:cNvPicPr>
              <a:picLocks noChangeAspect="1"/>
            </p:cNvPicPr>
            <p:nvPr/>
          </p:nvPicPr>
          <p:blipFill>
            <a:blip r:embed="rId3"/>
            <a:stretch>
              <a:fillRect/>
            </a:stretch>
          </p:blipFill>
          <p:spPr>
            <a:xfrm>
              <a:off x="655093" y="671089"/>
              <a:ext cx="10922758" cy="5252742"/>
            </a:xfrm>
            <a:prstGeom prst="rect">
              <a:avLst/>
            </a:prstGeom>
          </p:spPr>
        </p:pic>
        <p:sp>
          <p:nvSpPr>
            <p:cNvPr id="14" name="Freeform 13">
              <a:extLst>
                <a:ext uri="{FF2B5EF4-FFF2-40B4-BE49-F238E27FC236}">
                  <a16:creationId xmlns:a16="http://schemas.microsoft.com/office/drawing/2014/main" id="{E84C0BF6-A90E-CC4F-AB22-9139D2CBAFD8}"/>
                </a:ext>
              </a:extLst>
            </p:cNvPr>
            <p:cNvSpPr/>
            <p:nvPr/>
          </p:nvSpPr>
          <p:spPr>
            <a:xfrm>
              <a:off x="1445846" y="2196123"/>
              <a:ext cx="9159631" cy="1414585"/>
            </a:xfrm>
            <a:custGeom>
              <a:avLst/>
              <a:gdLst>
                <a:gd name="connsiteX0" fmla="*/ 39077 w 9159631"/>
                <a:gd name="connsiteY0" fmla="*/ 1414585 h 1414585"/>
                <a:gd name="connsiteX1" fmla="*/ 31262 w 9159631"/>
                <a:gd name="connsiteY1" fmla="*/ 1289539 h 1414585"/>
                <a:gd name="connsiteX2" fmla="*/ 0 w 9159631"/>
                <a:gd name="connsiteY2" fmla="*/ 1211385 h 1414585"/>
                <a:gd name="connsiteX3" fmla="*/ 39077 w 9159631"/>
                <a:gd name="connsiteY3" fmla="*/ 1148862 h 1414585"/>
                <a:gd name="connsiteX4" fmla="*/ 132862 w 9159631"/>
                <a:gd name="connsiteY4" fmla="*/ 1109785 h 1414585"/>
                <a:gd name="connsiteX5" fmla="*/ 242277 w 9159631"/>
                <a:gd name="connsiteY5" fmla="*/ 984739 h 1414585"/>
                <a:gd name="connsiteX6" fmla="*/ 296985 w 9159631"/>
                <a:gd name="connsiteY6" fmla="*/ 937846 h 1414585"/>
                <a:gd name="connsiteX7" fmla="*/ 375139 w 9159631"/>
                <a:gd name="connsiteY7" fmla="*/ 930031 h 1414585"/>
                <a:gd name="connsiteX8" fmla="*/ 445477 w 9159631"/>
                <a:gd name="connsiteY8" fmla="*/ 898769 h 1414585"/>
                <a:gd name="connsiteX9" fmla="*/ 523631 w 9159631"/>
                <a:gd name="connsiteY9" fmla="*/ 883139 h 1414585"/>
                <a:gd name="connsiteX10" fmla="*/ 601785 w 9159631"/>
                <a:gd name="connsiteY10" fmla="*/ 804985 h 1414585"/>
                <a:gd name="connsiteX11" fmla="*/ 687754 w 9159631"/>
                <a:gd name="connsiteY11" fmla="*/ 734646 h 1414585"/>
                <a:gd name="connsiteX12" fmla="*/ 726831 w 9159631"/>
                <a:gd name="connsiteY12" fmla="*/ 625231 h 1414585"/>
                <a:gd name="connsiteX13" fmla="*/ 804985 w 9159631"/>
                <a:gd name="connsiteY13" fmla="*/ 554892 h 1414585"/>
                <a:gd name="connsiteX14" fmla="*/ 828431 w 9159631"/>
                <a:gd name="connsiteY14" fmla="*/ 531446 h 1414585"/>
                <a:gd name="connsiteX15" fmla="*/ 930031 w 9159631"/>
                <a:gd name="connsiteY15" fmla="*/ 578339 h 1414585"/>
                <a:gd name="connsiteX16" fmla="*/ 930031 w 9159631"/>
                <a:gd name="connsiteY16" fmla="*/ 578339 h 1414585"/>
                <a:gd name="connsiteX17" fmla="*/ 1031631 w 9159631"/>
                <a:gd name="connsiteY17" fmla="*/ 617415 h 1414585"/>
                <a:gd name="connsiteX18" fmla="*/ 1031631 w 9159631"/>
                <a:gd name="connsiteY18" fmla="*/ 617415 h 1414585"/>
                <a:gd name="connsiteX19" fmla="*/ 1148862 w 9159631"/>
                <a:gd name="connsiteY19" fmla="*/ 601785 h 1414585"/>
                <a:gd name="connsiteX20" fmla="*/ 1148862 w 9159631"/>
                <a:gd name="connsiteY20" fmla="*/ 601785 h 1414585"/>
                <a:gd name="connsiteX21" fmla="*/ 1266092 w 9159631"/>
                <a:gd name="connsiteY21" fmla="*/ 508000 h 1414585"/>
                <a:gd name="connsiteX22" fmla="*/ 1422400 w 9159631"/>
                <a:gd name="connsiteY22" fmla="*/ 523631 h 1414585"/>
                <a:gd name="connsiteX23" fmla="*/ 1492739 w 9159631"/>
                <a:gd name="connsiteY23" fmla="*/ 593969 h 1414585"/>
                <a:gd name="connsiteX24" fmla="*/ 1672492 w 9159631"/>
                <a:gd name="connsiteY24" fmla="*/ 601785 h 1414585"/>
                <a:gd name="connsiteX25" fmla="*/ 1672492 w 9159631"/>
                <a:gd name="connsiteY25" fmla="*/ 601785 h 1414585"/>
                <a:gd name="connsiteX26" fmla="*/ 1844431 w 9159631"/>
                <a:gd name="connsiteY26" fmla="*/ 609600 h 1414585"/>
                <a:gd name="connsiteX27" fmla="*/ 1969477 w 9159631"/>
                <a:gd name="connsiteY27" fmla="*/ 593969 h 1414585"/>
                <a:gd name="connsiteX28" fmla="*/ 2008554 w 9159631"/>
                <a:gd name="connsiteY28" fmla="*/ 570523 h 1414585"/>
                <a:gd name="connsiteX29" fmla="*/ 2016369 w 9159631"/>
                <a:gd name="connsiteY29" fmla="*/ 508000 h 1414585"/>
                <a:gd name="connsiteX30" fmla="*/ 2078892 w 9159631"/>
                <a:gd name="connsiteY30" fmla="*/ 461108 h 1414585"/>
                <a:gd name="connsiteX31" fmla="*/ 2196123 w 9159631"/>
                <a:gd name="connsiteY31" fmla="*/ 453292 h 1414585"/>
                <a:gd name="connsiteX32" fmla="*/ 2274277 w 9159631"/>
                <a:gd name="connsiteY32" fmla="*/ 398585 h 1414585"/>
                <a:gd name="connsiteX33" fmla="*/ 2344616 w 9159631"/>
                <a:gd name="connsiteY33" fmla="*/ 398585 h 1414585"/>
                <a:gd name="connsiteX34" fmla="*/ 2383692 w 9159631"/>
                <a:gd name="connsiteY34" fmla="*/ 406400 h 1414585"/>
                <a:gd name="connsiteX35" fmla="*/ 2454031 w 9159631"/>
                <a:gd name="connsiteY35" fmla="*/ 367323 h 1414585"/>
                <a:gd name="connsiteX36" fmla="*/ 2563446 w 9159631"/>
                <a:gd name="connsiteY36" fmla="*/ 382954 h 1414585"/>
                <a:gd name="connsiteX37" fmla="*/ 2735385 w 9159631"/>
                <a:gd name="connsiteY37" fmla="*/ 359508 h 1414585"/>
                <a:gd name="connsiteX38" fmla="*/ 2735385 w 9159631"/>
                <a:gd name="connsiteY38" fmla="*/ 359508 h 1414585"/>
                <a:gd name="connsiteX39" fmla="*/ 2899508 w 9159631"/>
                <a:gd name="connsiteY39" fmla="*/ 351692 h 1414585"/>
                <a:gd name="connsiteX40" fmla="*/ 3118339 w 9159631"/>
                <a:gd name="connsiteY40" fmla="*/ 484554 h 1414585"/>
                <a:gd name="connsiteX41" fmla="*/ 3141785 w 9159631"/>
                <a:gd name="connsiteY41" fmla="*/ 531446 h 1414585"/>
                <a:gd name="connsiteX42" fmla="*/ 3485662 w 9159631"/>
                <a:gd name="connsiteY42" fmla="*/ 484554 h 1414585"/>
                <a:gd name="connsiteX43" fmla="*/ 3681046 w 9159631"/>
                <a:gd name="connsiteY43" fmla="*/ 515815 h 1414585"/>
                <a:gd name="connsiteX44" fmla="*/ 3915508 w 9159631"/>
                <a:gd name="connsiteY44" fmla="*/ 500185 h 1414585"/>
                <a:gd name="connsiteX45" fmla="*/ 4079631 w 9159631"/>
                <a:gd name="connsiteY45" fmla="*/ 547077 h 1414585"/>
                <a:gd name="connsiteX46" fmla="*/ 4196862 w 9159631"/>
                <a:gd name="connsiteY46" fmla="*/ 601785 h 1414585"/>
                <a:gd name="connsiteX47" fmla="*/ 4329723 w 9159631"/>
                <a:gd name="connsiteY47" fmla="*/ 617415 h 1414585"/>
                <a:gd name="connsiteX48" fmla="*/ 4415692 w 9159631"/>
                <a:gd name="connsiteY48" fmla="*/ 570523 h 1414585"/>
                <a:gd name="connsiteX49" fmla="*/ 4712677 w 9159631"/>
                <a:gd name="connsiteY49" fmla="*/ 578339 h 1414585"/>
                <a:gd name="connsiteX50" fmla="*/ 4837723 w 9159631"/>
                <a:gd name="connsiteY50" fmla="*/ 492369 h 1414585"/>
                <a:gd name="connsiteX51" fmla="*/ 4900246 w 9159631"/>
                <a:gd name="connsiteY51" fmla="*/ 468923 h 1414585"/>
                <a:gd name="connsiteX52" fmla="*/ 4939323 w 9159631"/>
                <a:gd name="connsiteY52" fmla="*/ 414215 h 1414585"/>
                <a:gd name="connsiteX53" fmla="*/ 5205046 w 9159631"/>
                <a:gd name="connsiteY53" fmla="*/ 406400 h 1414585"/>
                <a:gd name="connsiteX54" fmla="*/ 5330092 w 9159631"/>
                <a:gd name="connsiteY54" fmla="*/ 359508 h 1414585"/>
                <a:gd name="connsiteX55" fmla="*/ 5705231 w 9159631"/>
                <a:gd name="connsiteY55" fmla="*/ 367323 h 1414585"/>
                <a:gd name="connsiteX56" fmla="*/ 5838092 w 9159631"/>
                <a:gd name="connsiteY56" fmla="*/ 390769 h 1414585"/>
                <a:gd name="connsiteX57" fmla="*/ 5900616 w 9159631"/>
                <a:gd name="connsiteY57" fmla="*/ 429846 h 1414585"/>
                <a:gd name="connsiteX58" fmla="*/ 6252308 w 9159631"/>
                <a:gd name="connsiteY58" fmla="*/ 453292 h 1414585"/>
                <a:gd name="connsiteX59" fmla="*/ 6392985 w 9159631"/>
                <a:gd name="connsiteY59" fmla="*/ 382954 h 1414585"/>
                <a:gd name="connsiteX60" fmla="*/ 6557108 w 9159631"/>
                <a:gd name="connsiteY60" fmla="*/ 390769 h 1414585"/>
                <a:gd name="connsiteX61" fmla="*/ 6619631 w 9159631"/>
                <a:gd name="connsiteY61" fmla="*/ 351692 h 1414585"/>
                <a:gd name="connsiteX62" fmla="*/ 6900985 w 9159631"/>
                <a:gd name="connsiteY62" fmla="*/ 351692 h 1414585"/>
                <a:gd name="connsiteX63" fmla="*/ 6994769 w 9159631"/>
                <a:gd name="connsiteY63" fmla="*/ 382954 h 1414585"/>
                <a:gd name="connsiteX64" fmla="*/ 7119816 w 9159631"/>
                <a:gd name="connsiteY64" fmla="*/ 390769 h 1414585"/>
                <a:gd name="connsiteX65" fmla="*/ 7221416 w 9159631"/>
                <a:gd name="connsiteY65" fmla="*/ 398585 h 1414585"/>
                <a:gd name="connsiteX66" fmla="*/ 7323016 w 9159631"/>
                <a:gd name="connsiteY66" fmla="*/ 453292 h 1414585"/>
                <a:gd name="connsiteX67" fmla="*/ 7448062 w 9159631"/>
                <a:gd name="connsiteY67" fmla="*/ 445477 h 1414585"/>
                <a:gd name="connsiteX68" fmla="*/ 7721600 w 9159631"/>
                <a:gd name="connsiteY68" fmla="*/ 328246 h 1414585"/>
                <a:gd name="connsiteX69" fmla="*/ 7963877 w 9159631"/>
                <a:gd name="connsiteY69" fmla="*/ 187569 h 1414585"/>
                <a:gd name="connsiteX70" fmla="*/ 8073292 w 9159631"/>
                <a:gd name="connsiteY70" fmla="*/ 85969 h 1414585"/>
                <a:gd name="connsiteX71" fmla="*/ 8073292 w 9159631"/>
                <a:gd name="connsiteY71" fmla="*/ 85969 h 1414585"/>
                <a:gd name="connsiteX72" fmla="*/ 8088923 w 9159631"/>
                <a:gd name="connsiteY72" fmla="*/ 31262 h 1414585"/>
                <a:gd name="connsiteX73" fmla="*/ 8253046 w 9159631"/>
                <a:gd name="connsiteY73" fmla="*/ 31262 h 1414585"/>
                <a:gd name="connsiteX74" fmla="*/ 8346831 w 9159631"/>
                <a:gd name="connsiteY74" fmla="*/ 15631 h 1414585"/>
                <a:gd name="connsiteX75" fmla="*/ 8479692 w 9159631"/>
                <a:gd name="connsiteY75" fmla="*/ 39077 h 1414585"/>
                <a:gd name="connsiteX76" fmla="*/ 8565662 w 9159631"/>
                <a:gd name="connsiteY76" fmla="*/ 0 h 1414585"/>
                <a:gd name="connsiteX77" fmla="*/ 8721969 w 9159631"/>
                <a:gd name="connsiteY77" fmla="*/ 7815 h 1414585"/>
                <a:gd name="connsiteX78" fmla="*/ 8862646 w 9159631"/>
                <a:gd name="connsiteY78" fmla="*/ 46892 h 1414585"/>
                <a:gd name="connsiteX79" fmla="*/ 8932985 w 9159631"/>
                <a:gd name="connsiteY79" fmla="*/ 46892 h 1414585"/>
                <a:gd name="connsiteX80" fmla="*/ 9003323 w 9159631"/>
                <a:gd name="connsiteY80" fmla="*/ 109415 h 1414585"/>
                <a:gd name="connsiteX81" fmla="*/ 9018954 w 9159631"/>
                <a:gd name="connsiteY81" fmla="*/ 179754 h 1414585"/>
                <a:gd name="connsiteX82" fmla="*/ 9097108 w 9159631"/>
                <a:gd name="connsiteY82" fmla="*/ 211015 h 1414585"/>
                <a:gd name="connsiteX83" fmla="*/ 9159631 w 9159631"/>
                <a:gd name="connsiteY83" fmla="*/ 242277 h 1414585"/>
                <a:gd name="connsiteX84" fmla="*/ 9159631 w 9159631"/>
                <a:gd name="connsiteY84" fmla="*/ 242277 h 141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59631" h="1414585">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A0F51B65-FAD0-FE4E-AF92-00453DE17EF0}"/>
                </a:ext>
              </a:extLst>
            </p:cNvPr>
            <p:cNvGrpSpPr/>
            <p:nvPr/>
          </p:nvGrpSpPr>
          <p:grpSpPr>
            <a:xfrm>
              <a:off x="1527142" y="644175"/>
              <a:ext cx="2824638" cy="2645780"/>
              <a:chOff x="1527142" y="644175"/>
              <a:chExt cx="2824638" cy="2645780"/>
            </a:xfrm>
          </p:grpSpPr>
          <p:pic>
            <p:nvPicPr>
              <p:cNvPr id="8" name="Picture 7" descr="A close up of a map&#10;&#10;Description automatically generated">
                <a:extLst>
                  <a:ext uri="{FF2B5EF4-FFF2-40B4-BE49-F238E27FC236}">
                    <a16:creationId xmlns:a16="http://schemas.microsoft.com/office/drawing/2014/main" id="{421D9FAD-A37E-1745-8ED8-6DA01F78F103}"/>
                  </a:ext>
                </a:extLst>
              </p:cNvPr>
              <p:cNvPicPr>
                <a:picLocks noChangeAspect="1"/>
              </p:cNvPicPr>
              <p:nvPr/>
            </p:nvPicPr>
            <p:blipFill>
              <a:blip r:embed="rId4"/>
              <a:stretch>
                <a:fillRect/>
              </a:stretch>
            </p:blipFill>
            <p:spPr>
              <a:xfrm>
                <a:off x="1668541" y="644175"/>
                <a:ext cx="2683239" cy="2306418"/>
              </a:xfrm>
              <a:prstGeom prst="rect">
                <a:avLst/>
              </a:prstGeom>
            </p:spPr>
          </p:pic>
          <p:sp>
            <p:nvSpPr>
              <p:cNvPr id="9" name="Freeform 8">
                <a:extLst>
                  <a:ext uri="{FF2B5EF4-FFF2-40B4-BE49-F238E27FC236}">
                    <a16:creationId xmlns:a16="http://schemas.microsoft.com/office/drawing/2014/main" id="{6D9FC91B-3FCD-2B4E-8C43-EB7B8E980EA2}"/>
                  </a:ext>
                </a:extLst>
              </p:cNvPr>
              <p:cNvSpPr/>
              <p:nvPr/>
            </p:nvSpPr>
            <p:spPr>
              <a:xfrm>
                <a:off x="1527142" y="1131216"/>
                <a:ext cx="2243580" cy="2158739"/>
              </a:xfrm>
              <a:custGeom>
                <a:avLst/>
                <a:gdLst>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80" h="2158739">
                    <a:moveTo>
                      <a:pt x="0" y="2158739"/>
                    </a:moveTo>
                    <a:cubicBezTo>
                      <a:pt x="84842" y="1552281"/>
                      <a:pt x="94268" y="719580"/>
                      <a:pt x="141402" y="0"/>
                    </a:cubicBezTo>
                    <a:lnTo>
                      <a:pt x="160256" y="1800520"/>
                    </a:lnTo>
                    <a:lnTo>
                      <a:pt x="2243580" y="1781666"/>
                    </a:lnTo>
                    <a:cubicBezTo>
                      <a:pt x="656735" y="1973345"/>
                      <a:pt x="568751" y="1995341"/>
                      <a:pt x="0" y="2158739"/>
                    </a:cubicBezTo>
                    <a:close/>
                  </a:path>
                </a:pathLst>
              </a:custGeom>
              <a:gradFill>
                <a:gsLst>
                  <a:gs pos="0">
                    <a:schemeClr val="bg1"/>
                  </a:gs>
                  <a:gs pos="48000">
                    <a:srgbClr val="D6DCE0"/>
                  </a:gs>
                  <a:gs pos="100000">
                    <a:schemeClr val="tx1">
                      <a:lumMod val="65000"/>
                      <a:lumOff val="35000"/>
                    </a:schemeClr>
                  </a:gs>
                </a:gsLst>
                <a:lin ang="14400000" scaled="0"/>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 name="TextBox 5">
              <a:extLst>
                <a:ext uri="{FF2B5EF4-FFF2-40B4-BE49-F238E27FC236}">
                  <a16:creationId xmlns:a16="http://schemas.microsoft.com/office/drawing/2014/main" id="{AEE08D0C-E295-2843-BCE6-87D6DAF6C84A}"/>
                </a:ext>
              </a:extLst>
            </p:cNvPr>
            <p:cNvSpPr txBox="1"/>
            <p:nvPr/>
          </p:nvSpPr>
          <p:spPr>
            <a:xfrm>
              <a:off x="1649047" y="2813539"/>
              <a:ext cx="223067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p>
          </p:txBody>
        </p:sp>
        <p:grpSp>
          <p:nvGrpSpPr>
            <p:cNvPr id="7" name="Group 6">
              <a:extLst>
                <a:ext uri="{FF2B5EF4-FFF2-40B4-BE49-F238E27FC236}">
                  <a16:creationId xmlns:a16="http://schemas.microsoft.com/office/drawing/2014/main" id="{0A0DECB5-7CA5-914D-96D4-06F5D4D52482}"/>
                </a:ext>
              </a:extLst>
            </p:cNvPr>
            <p:cNvGrpSpPr/>
            <p:nvPr/>
          </p:nvGrpSpPr>
          <p:grpSpPr>
            <a:xfrm>
              <a:off x="8320065" y="2608289"/>
              <a:ext cx="3153449" cy="3305467"/>
              <a:chOff x="8320065" y="2608289"/>
              <a:chExt cx="3153449" cy="3305467"/>
            </a:xfrm>
          </p:grpSpPr>
          <p:pic>
            <p:nvPicPr>
              <p:cNvPr id="11" name="Picture 10">
                <a:extLst>
                  <a:ext uri="{FF2B5EF4-FFF2-40B4-BE49-F238E27FC236}">
                    <a16:creationId xmlns:a16="http://schemas.microsoft.com/office/drawing/2014/main" id="{F78213D7-34CD-4645-A4DA-489832333086}"/>
                  </a:ext>
                </a:extLst>
              </p:cNvPr>
              <p:cNvPicPr>
                <a:picLocks noChangeAspect="1"/>
              </p:cNvPicPr>
              <p:nvPr/>
            </p:nvPicPr>
            <p:blipFill>
              <a:blip r:embed="rId5"/>
              <a:stretch>
                <a:fillRect/>
              </a:stretch>
            </p:blipFill>
            <p:spPr>
              <a:xfrm>
                <a:off x="8320065" y="3023096"/>
                <a:ext cx="3153449" cy="2890660"/>
              </a:xfrm>
              <a:prstGeom prst="rect">
                <a:avLst/>
              </a:prstGeom>
            </p:spPr>
          </p:pic>
          <p:sp>
            <p:nvSpPr>
              <p:cNvPr id="12" name="Freeform 11">
                <a:extLst>
                  <a:ext uri="{FF2B5EF4-FFF2-40B4-BE49-F238E27FC236}">
                    <a16:creationId xmlns:a16="http://schemas.microsoft.com/office/drawing/2014/main" id="{B7159A03-9BBB-6440-BFDE-33A2FB78A1EB}"/>
                  </a:ext>
                </a:extLst>
              </p:cNvPr>
              <p:cNvSpPr/>
              <p:nvPr/>
            </p:nvSpPr>
            <p:spPr>
              <a:xfrm>
                <a:off x="8769246" y="2608289"/>
                <a:ext cx="2683239" cy="404734"/>
              </a:xfrm>
              <a:custGeom>
                <a:avLst/>
                <a:gdLst>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Lst>
                <a:ahLst/>
                <a:cxnLst>
                  <a:cxn ang="0">
                    <a:pos x="connsiteX0" y="connsiteY0"/>
                  </a:cxn>
                  <a:cxn ang="0">
                    <a:pos x="connsiteX1" y="connsiteY1"/>
                  </a:cxn>
                  <a:cxn ang="0">
                    <a:pos x="connsiteX2" y="connsiteY2"/>
                  </a:cxn>
                  <a:cxn ang="0">
                    <a:pos x="connsiteX3" y="connsiteY3"/>
                  </a:cxn>
                </a:cxnLst>
                <a:rect l="l" t="t" r="r" b="b"/>
                <a:pathLst>
                  <a:path w="2683239" h="404734">
                    <a:moveTo>
                      <a:pt x="239843" y="0"/>
                    </a:moveTo>
                    <a:cubicBezTo>
                      <a:pt x="234846" y="164891"/>
                      <a:pt x="259830" y="209862"/>
                      <a:pt x="0" y="404734"/>
                    </a:cubicBezTo>
                    <a:lnTo>
                      <a:pt x="2683239" y="389744"/>
                    </a:lnTo>
                    <a:cubicBezTo>
                      <a:pt x="969364" y="244839"/>
                      <a:pt x="1054308" y="189876"/>
                      <a:pt x="239843" y="0"/>
                    </a:cubicBezTo>
                    <a:close/>
                  </a:path>
                </a:pathLst>
              </a:custGeom>
              <a:gradFill>
                <a:gsLst>
                  <a:gs pos="0">
                    <a:schemeClr val="accent1">
                      <a:lumMod val="5000"/>
                      <a:lumOff val="95000"/>
                    </a:schemeClr>
                  </a:gs>
                  <a:gs pos="100000">
                    <a:schemeClr val="bg1">
                      <a:lumMod val="6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A4B00EA0-FEDF-2F48-8390-725DE11D70DE}"/>
                </a:ext>
              </a:extLst>
            </p:cNvPr>
            <p:cNvSpPr txBox="1"/>
            <p:nvPr/>
          </p:nvSpPr>
          <p:spPr>
            <a:xfrm>
              <a:off x="9032426" y="2448581"/>
              <a:ext cx="223067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p>
          </p:txBody>
        </p:sp>
      </p:grpSp>
      <p:sp>
        <p:nvSpPr>
          <p:cNvPr id="3" name="Title 1">
            <a:extLst>
              <a:ext uri="{FF2B5EF4-FFF2-40B4-BE49-F238E27FC236}">
                <a16:creationId xmlns:a16="http://schemas.microsoft.com/office/drawing/2014/main" id="{E9EB3438-F7D0-E771-5A92-40BE1D038086}"/>
              </a:ext>
            </a:extLst>
          </p:cNvPr>
          <p:cNvSpPr>
            <a:spLocks noGrp="1"/>
          </p:cNvSpPr>
          <p:nvPr>
            <p:ph type="title"/>
          </p:nvPr>
        </p:nvSpPr>
        <p:spPr>
          <a:xfrm>
            <a:off x="825267" y="336191"/>
            <a:ext cx="10515600" cy="894622"/>
          </a:xfrm>
        </p:spPr>
        <p:txBody>
          <a:bodyPr/>
          <a:lstStyle/>
          <a:p>
            <a:r>
              <a:rPr lang="en-US" altLang="en-US" dirty="0">
                <a:ea typeface="ＭＳ Ｐゴシック" panose="020B0600070205080204" pitchFamily="34" charset="-128"/>
              </a:rPr>
              <a:t>Postal Analogy</a:t>
            </a:r>
            <a:endParaRPr lang="en-US" dirty="0"/>
          </a:p>
        </p:txBody>
      </p:sp>
      <p:sp>
        <p:nvSpPr>
          <p:cNvPr id="5" name="TextBox 4">
            <a:extLst>
              <a:ext uri="{FF2B5EF4-FFF2-40B4-BE49-F238E27FC236}">
                <a16:creationId xmlns:a16="http://schemas.microsoft.com/office/drawing/2014/main" id="{0881C473-1DB9-3DF1-3D26-72F899747B97}"/>
              </a:ext>
            </a:extLst>
          </p:cNvPr>
          <p:cNvSpPr txBox="1"/>
          <p:nvPr/>
        </p:nvSpPr>
        <p:spPr>
          <a:xfrm>
            <a:off x="466480" y="1081132"/>
            <a:ext cx="11259040" cy="2769989"/>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200" dirty="0"/>
              <a:t>Imagine you‘re mailing a package from San Jose, CA to Northampton,</a:t>
            </a:r>
            <a:r>
              <a:rPr lang="zh-CN" altLang="en-US" sz="2200" dirty="0"/>
              <a:t> </a:t>
            </a:r>
            <a:r>
              <a:rPr lang="en-US" altLang="zh-CN" sz="2200" dirty="0"/>
              <a:t>MA</a:t>
            </a:r>
          </a:p>
          <a:p>
            <a:pPr marL="342900" indent="-342900">
              <a:spcAft>
                <a:spcPts val="600"/>
              </a:spcAft>
              <a:buFont typeface="Arial" panose="020B0604020202020204" pitchFamily="34" charset="0"/>
              <a:buChar char="•"/>
            </a:pPr>
            <a:r>
              <a:rPr lang="en-US" sz="2200" b="1" dirty="0">
                <a:solidFill>
                  <a:srgbClr val="C00000"/>
                </a:solidFill>
              </a:rPr>
              <a:t>Forwarding </a:t>
            </a:r>
            <a:r>
              <a:rPr lang="en-US" sz="2200" dirty="0"/>
              <a:t>is what you do at each highway intersection: </a:t>
            </a:r>
          </a:p>
          <a:p>
            <a:pPr marL="800100" lvl="1" indent="-342900">
              <a:spcAft>
                <a:spcPts val="600"/>
              </a:spcAft>
              <a:buFont typeface="Arial" panose="020B0604020202020204" pitchFamily="34" charset="0"/>
              <a:buChar char="•"/>
            </a:pPr>
            <a:r>
              <a:rPr lang="en-US" sz="2200" dirty="0"/>
              <a:t>When you reach Sacramento, you see the intersection signs. You check your next-hop instruction: “</a:t>
            </a:r>
            <a:r>
              <a:rPr lang="en-US" sz="2200" i="1" dirty="0"/>
              <a:t>Destination: Northampton... take I-80 East</a:t>
            </a:r>
            <a:r>
              <a:rPr lang="en-US" sz="2200" dirty="0"/>
              <a:t>”</a:t>
            </a:r>
          </a:p>
          <a:p>
            <a:pPr marL="800100" lvl="1" indent="-342900">
              <a:spcAft>
                <a:spcPts val="600"/>
              </a:spcAft>
              <a:buFont typeface="Arial" panose="020B0604020202020204" pitchFamily="34" charset="0"/>
              <a:buChar char="•"/>
            </a:pPr>
            <a:r>
              <a:rPr lang="en-US" sz="2200" dirty="0"/>
              <a:t>You don't recalculate the entire route </a:t>
            </a:r>
            <a:r>
              <a:rPr lang="en-US" sz="2200" dirty="0">
                <a:sym typeface="Wingdings" panose="05000000000000000000" pitchFamily="2" charset="2"/>
              </a:rPr>
              <a:t></a:t>
            </a:r>
            <a:r>
              <a:rPr lang="en-US" sz="2200" dirty="0"/>
              <a:t> you just follow the sign for your next highway</a:t>
            </a:r>
          </a:p>
          <a:p>
            <a:pPr marL="800100" lvl="1" indent="-342900">
              <a:spcAft>
                <a:spcPts val="600"/>
              </a:spcAft>
              <a:buFont typeface="Arial" panose="020B0604020202020204" pitchFamily="34" charset="0"/>
              <a:buChar char="•"/>
            </a:pPr>
            <a:r>
              <a:rPr lang="en-US" sz="2200" dirty="0"/>
              <a:t>A simple look up </a:t>
            </a:r>
            <a:r>
              <a:rPr lang="en-US" sz="2200" dirty="0">
                <a:sym typeface="Wingdings" panose="05000000000000000000" pitchFamily="2" charset="2"/>
              </a:rPr>
              <a:t> This happens at every stop: a quick, local decisions based on </a:t>
            </a:r>
            <a:r>
              <a:rPr lang="en-US" sz="2200" dirty="0">
                <a:solidFill>
                  <a:srgbClr val="C00000"/>
                </a:solidFill>
                <a:sym typeface="Wingdings" panose="05000000000000000000" pitchFamily="2" charset="2"/>
              </a:rPr>
              <a:t>a simple lookup table</a:t>
            </a:r>
            <a:endParaRPr lang="en-US" sz="2200" dirty="0">
              <a:solidFill>
                <a:srgbClr val="C00000"/>
              </a:solidFill>
            </a:endParaRPr>
          </a:p>
        </p:txBody>
      </p:sp>
    </p:spTree>
    <p:extLst>
      <p:ext uri="{BB962C8B-B14F-4D97-AF65-F5344CB8AC3E}">
        <p14:creationId xmlns:p14="http://schemas.microsoft.com/office/powerpoint/2010/main" val="147991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0" y="1296744"/>
            <a:ext cx="7307180" cy="4776165"/>
          </a:xfrm>
        </p:spPr>
        <p:txBody>
          <a:bodyPr>
            <a:normAutofit fontScale="85000" lnSpcReduction="20000"/>
          </a:bodyPr>
          <a:lstStyle/>
          <a:p>
            <a:pPr marL="466725" indent="-336550">
              <a:spcBef>
                <a:spcPct val="20000"/>
              </a:spcBef>
              <a:spcAft>
                <a:spcPts val="600"/>
              </a:spcAft>
              <a:buSzPct val="100000"/>
            </a:pPr>
            <a:r>
              <a:rPr lang="en-US" altLang="zh-CN" sz="3000" dirty="0"/>
              <a:t>H</a:t>
            </a:r>
            <a:r>
              <a:rPr lang="en-US" altLang="en-US" sz="3000" dirty="0"/>
              <a:t>osts connect to Internet via access</a:t>
            </a:r>
            <a:r>
              <a:rPr lang="en-US" altLang="en-US" sz="3000" dirty="0">
                <a:solidFill>
                  <a:srgbClr val="C00000"/>
                </a:solidFill>
              </a:rPr>
              <a:t> </a:t>
            </a:r>
            <a:r>
              <a:rPr lang="en-US" altLang="en-US" sz="3000" dirty="0"/>
              <a:t>Internet Service Providers (</a:t>
            </a:r>
            <a:r>
              <a:rPr lang="en-US" altLang="en-US" sz="3000" b="1" dirty="0">
                <a:solidFill>
                  <a:srgbClr val="C00000"/>
                </a:solidFill>
              </a:rPr>
              <a:t>ISPs</a:t>
            </a:r>
            <a:r>
              <a:rPr lang="en-US" altLang="en-US" sz="3000" dirty="0"/>
              <a:t>):</a:t>
            </a:r>
          </a:p>
          <a:p>
            <a:pPr marL="923925" lvl="1" indent="-336550">
              <a:spcBef>
                <a:spcPct val="20000"/>
              </a:spcBef>
              <a:spcAft>
                <a:spcPts val="600"/>
              </a:spcAft>
              <a:buSzPct val="100000"/>
            </a:pPr>
            <a:r>
              <a:rPr lang="en-US" altLang="en-US" sz="2600" dirty="0"/>
              <a:t>Residential: AT&amp;T, Spectrum, Verizon</a:t>
            </a:r>
          </a:p>
          <a:p>
            <a:pPr marL="923925" lvl="1" indent="-336550">
              <a:spcBef>
                <a:spcPct val="20000"/>
              </a:spcBef>
              <a:spcAft>
                <a:spcPts val="600"/>
              </a:spcAft>
              <a:buSzPct val="100000"/>
            </a:pPr>
            <a:r>
              <a:rPr lang="en-US" altLang="en-US" sz="2600" dirty="0"/>
              <a:t>Mobile: T-Mobile, Verizon Wireless, AT&amp;T Mobility </a:t>
            </a:r>
          </a:p>
          <a:p>
            <a:pPr marL="466725" indent="-336550">
              <a:spcBef>
                <a:spcPct val="20000"/>
              </a:spcBef>
              <a:spcAft>
                <a:spcPts val="600"/>
              </a:spcAft>
              <a:buSzPct val="100000"/>
            </a:pPr>
            <a:r>
              <a:rPr lang="en-US" altLang="en-US" sz="3000" dirty="0"/>
              <a:t>What is an ISP?</a:t>
            </a:r>
          </a:p>
          <a:p>
            <a:pPr marL="923925" lvl="1" indent="-336550">
              <a:spcBef>
                <a:spcPct val="20000"/>
              </a:spcBef>
              <a:spcAft>
                <a:spcPts val="600"/>
              </a:spcAft>
              <a:buSzPct val="100000"/>
            </a:pPr>
            <a:r>
              <a:rPr lang="en-US" altLang="en-US" sz="2600" dirty="0"/>
              <a:t>What they do: Provide the physical connection + IP address assignment</a:t>
            </a:r>
          </a:p>
          <a:p>
            <a:pPr marL="923925" lvl="1" indent="-336550">
              <a:spcBef>
                <a:spcPct val="20000"/>
              </a:spcBef>
              <a:spcAft>
                <a:spcPts val="600"/>
              </a:spcAft>
              <a:buSzPct val="100000"/>
            </a:pPr>
            <a:r>
              <a:rPr lang="en-US" altLang="en-US" sz="2600" dirty="0"/>
              <a:t>What you pay for: Bandwidth (50 Mbps, 1 Gbps), often with data caps</a:t>
            </a:r>
          </a:p>
          <a:p>
            <a:pPr marL="466725" indent="-336550">
              <a:spcBef>
                <a:spcPct val="20000"/>
              </a:spcBef>
              <a:spcAft>
                <a:spcPts val="600"/>
              </a:spcAft>
              <a:buSzPct val="100000"/>
            </a:pPr>
            <a:r>
              <a:rPr lang="en-US" altLang="en-US" sz="3000" dirty="0"/>
              <a:t>Access ISPs in turn must be interconnected</a:t>
            </a:r>
          </a:p>
          <a:p>
            <a:pPr marL="847725" lvl="2" indent="-269875">
              <a:lnSpc>
                <a:spcPct val="85000"/>
              </a:lnSpc>
              <a:spcBef>
                <a:spcPct val="20000"/>
              </a:spcBef>
              <a:spcAft>
                <a:spcPts val="600"/>
              </a:spcAft>
              <a:buSzPct val="100000"/>
            </a:pPr>
            <a:r>
              <a:rPr lang="en-US" altLang="en-US" sz="2600" dirty="0"/>
              <a:t>So that </a:t>
            </a:r>
            <a:r>
              <a:rPr lang="en-US" altLang="en-US" sz="2600" i="1" dirty="0"/>
              <a:t>any</a:t>
            </a:r>
            <a:r>
              <a:rPr lang="en-US" altLang="en-US" sz="2600" dirty="0"/>
              <a:t> two hosts </a:t>
            </a:r>
            <a:r>
              <a:rPr lang="en-US" altLang="en-US" sz="2600" i="1" dirty="0"/>
              <a:t>(anywhere!) </a:t>
            </a:r>
            <a:r>
              <a:rPr lang="en-US" altLang="en-US" sz="2600" dirty="0"/>
              <a:t>can send packets to each other</a:t>
            </a:r>
          </a:p>
          <a:p>
            <a:pPr marL="466725" indent="-336550">
              <a:lnSpc>
                <a:spcPct val="85000"/>
              </a:lnSpc>
              <a:spcBef>
                <a:spcPct val="20000"/>
              </a:spcBef>
              <a:spcAft>
                <a:spcPts val="600"/>
              </a:spcAft>
              <a:buSzPct val="100000"/>
            </a:pPr>
            <a:r>
              <a:rPr lang="en-US" altLang="en-US" sz="3000" dirty="0"/>
              <a:t>Resulting network of networks is very complex</a:t>
            </a:r>
          </a:p>
        </p:txBody>
      </p:sp>
      <p:sp>
        <p:nvSpPr>
          <p:cNvPr id="5" name="Content Placeholder 2">
            <a:extLst>
              <a:ext uri="{FF2B5EF4-FFF2-40B4-BE49-F238E27FC236}">
                <a16:creationId xmlns:a16="http://schemas.microsoft.com/office/drawing/2014/main" id="{DE91F501-0E69-7341-8712-5A53C26EFBAA}"/>
              </a:ext>
            </a:extLst>
          </p:cNvPr>
          <p:cNvSpPr txBox="1">
            <a:spLocks/>
          </p:cNvSpPr>
          <p:nvPr/>
        </p:nvSpPr>
        <p:spPr>
          <a:xfrm>
            <a:off x="645762" y="6138841"/>
            <a:ext cx="11732217" cy="54192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lnSpc>
                <a:spcPct val="85000"/>
              </a:lnSpc>
              <a:spcBef>
                <a:spcPct val="20000"/>
              </a:spcBef>
              <a:buClr>
                <a:srgbClr val="000099"/>
              </a:buClr>
              <a:buSzPct val="100000"/>
              <a:buNone/>
            </a:pPr>
            <a:r>
              <a:rPr lang="en-US" altLang="en-US" sz="3000" i="1" dirty="0">
                <a:solidFill>
                  <a:srgbClr val="0000A3"/>
                </a:solidFill>
              </a:rPr>
              <a:t>Let’</a:t>
            </a:r>
            <a:r>
              <a:rPr lang="en-US" altLang="ja-JP" sz="3000" i="1" dirty="0">
                <a:solidFill>
                  <a:srgbClr val="0000A3"/>
                </a:solidFill>
              </a:rPr>
              <a:t>s take a stepwise approach to describe current Internet structure</a:t>
            </a:r>
            <a:endParaRPr lang="en-US" altLang="en-US" sz="3000" i="1" dirty="0">
              <a:solidFill>
                <a:srgbClr val="0000A3"/>
              </a:solidFill>
            </a:endParaRPr>
          </a:p>
          <a:p>
            <a:endParaRPr lang="en-US" dirty="0"/>
          </a:p>
        </p:txBody>
      </p:sp>
      <p:grpSp>
        <p:nvGrpSpPr>
          <p:cNvPr id="4" name="Group 3">
            <a:extLst>
              <a:ext uri="{FF2B5EF4-FFF2-40B4-BE49-F238E27FC236}">
                <a16:creationId xmlns:a16="http://schemas.microsoft.com/office/drawing/2014/main" id="{065449E4-AC72-C94C-A2B1-B311B3D59E1E}"/>
              </a:ext>
            </a:extLst>
          </p:cNvPr>
          <p:cNvGrpSpPr/>
          <p:nvPr/>
        </p:nvGrpSpPr>
        <p:grpSpPr>
          <a:xfrm>
            <a:off x="6864725" y="1395473"/>
            <a:ext cx="4866085" cy="4498682"/>
            <a:chOff x="6864725" y="1395473"/>
            <a:chExt cx="4866085" cy="4498682"/>
          </a:xfrm>
        </p:grpSpPr>
        <p:sp>
          <p:nvSpPr>
            <p:cNvPr id="7" name="Rectangle 419">
              <a:extLst>
                <a:ext uri="{FF2B5EF4-FFF2-40B4-BE49-F238E27FC236}">
                  <a16:creationId xmlns:a16="http://schemas.microsoft.com/office/drawing/2014/main" id="{7BA30F63-457C-C64D-841D-A1EF35E5EA00}"/>
                </a:ext>
              </a:extLst>
            </p:cNvPr>
            <p:cNvSpPr>
              <a:spLocks noChangeArrowheads="1"/>
            </p:cNvSpPr>
            <p:nvPr/>
          </p:nvSpPr>
          <p:spPr bwMode="auto">
            <a:xfrm>
              <a:off x="7439074" y="3460091"/>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 name="Freeform 7">
              <a:extLst>
                <a:ext uri="{FF2B5EF4-FFF2-40B4-BE49-F238E27FC236}">
                  <a16:creationId xmlns:a16="http://schemas.microsoft.com/office/drawing/2014/main" id="{CD05FA63-8AD7-1C4C-BBC2-B6D92EF0FFD9}"/>
                </a:ext>
              </a:extLst>
            </p:cNvPr>
            <p:cNvSpPr/>
            <p:nvPr/>
          </p:nvSpPr>
          <p:spPr>
            <a:xfrm>
              <a:off x="8985188" y="2972790"/>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417">
              <a:extLst>
                <a:ext uri="{FF2B5EF4-FFF2-40B4-BE49-F238E27FC236}">
                  <a16:creationId xmlns:a16="http://schemas.microsoft.com/office/drawing/2014/main" id="{054FADBC-4916-2246-97D7-B9C29C0EA5FB}"/>
                </a:ext>
              </a:extLst>
            </p:cNvPr>
            <p:cNvSpPr>
              <a:spLocks/>
            </p:cNvSpPr>
            <p:nvPr/>
          </p:nvSpPr>
          <p:spPr bwMode="auto">
            <a:xfrm>
              <a:off x="7274076" y="1733047"/>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420">
              <a:extLst>
                <a:ext uri="{FF2B5EF4-FFF2-40B4-BE49-F238E27FC236}">
                  <a16:creationId xmlns:a16="http://schemas.microsoft.com/office/drawing/2014/main" id="{2022F9B4-50EB-7F42-AA9C-1116D50E57B8}"/>
                </a:ext>
              </a:extLst>
            </p:cNvPr>
            <p:cNvSpPr>
              <a:spLocks noChangeArrowheads="1"/>
            </p:cNvSpPr>
            <p:nvPr/>
          </p:nvSpPr>
          <p:spPr bwMode="auto">
            <a:xfrm>
              <a:off x="7205350" y="3196263"/>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 name="Freeform 427">
              <a:extLst>
                <a:ext uri="{FF2B5EF4-FFF2-40B4-BE49-F238E27FC236}">
                  <a16:creationId xmlns:a16="http://schemas.microsoft.com/office/drawing/2014/main" id="{2E175CF1-E69A-6840-9CCF-B0D2DDB52124}"/>
                </a:ext>
              </a:extLst>
            </p:cNvPr>
            <p:cNvSpPr>
              <a:spLocks/>
            </p:cNvSpPr>
            <p:nvPr/>
          </p:nvSpPr>
          <p:spPr bwMode="auto">
            <a:xfrm>
              <a:off x="7712401" y="4590146"/>
              <a:ext cx="3079750" cy="1304009"/>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Box 580">
              <a:extLst>
                <a:ext uri="{FF2B5EF4-FFF2-40B4-BE49-F238E27FC236}">
                  <a16:creationId xmlns:a16="http://schemas.microsoft.com/office/drawing/2014/main" id="{17A18A4B-442F-2F44-8A45-4AB9B2FFA060}"/>
                </a:ext>
              </a:extLst>
            </p:cNvPr>
            <p:cNvSpPr txBox="1">
              <a:spLocks noChangeArrowheads="1"/>
            </p:cNvSpPr>
            <p:nvPr/>
          </p:nvSpPr>
          <p:spPr bwMode="auto">
            <a:xfrm>
              <a:off x="7679274" y="1395473"/>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3" name="Text Box 580">
              <a:extLst>
                <a:ext uri="{FF2B5EF4-FFF2-40B4-BE49-F238E27FC236}">
                  <a16:creationId xmlns:a16="http://schemas.microsoft.com/office/drawing/2014/main" id="{29820968-8661-514F-A20D-844E3CFE3CE5}"/>
                </a:ext>
              </a:extLst>
            </p:cNvPr>
            <p:cNvSpPr txBox="1">
              <a:spLocks noChangeArrowheads="1"/>
            </p:cNvSpPr>
            <p:nvPr/>
          </p:nvSpPr>
          <p:spPr bwMode="auto">
            <a:xfrm>
              <a:off x="7330835" y="4098934"/>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4" name="Text Box 580">
              <a:extLst>
                <a:ext uri="{FF2B5EF4-FFF2-40B4-BE49-F238E27FC236}">
                  <a16:creationId xmlns:a16="http://schemas.microsoft.com/office/drawing/2014/main" id="{1134552B-DD2C-6442-8B9E-3CA11DE80D57}"/>
                </a:ext>
              </a:extLst>
            </p:cNvPr>
            <p:cNvSpPr txBox="1">
              <a:spLocks noChangeArrowheads="1"/>
            </p:cNvSpPr>
            <p:nvPr/>
          </p:nvSpPr>
          <p:spPr bwMode="auto">
            <a:xfrm>
              <a:off x="6864725" y="5209416"/>
              <a:ext cx="1657490"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15" name="Freeform 14">
              <a:extLst>
                <a:ext uri="{FF2B5EF4-FFF2-40B4-BE49-F238E27FC236}">
                  <a16:creationId xmlns:a16="http://schemas.microsoft.com/office/drawing/2014/main" id="{6D7A2C05-4020-D64B-B95A-577AC4E64CC8}"/>
                </a:ext>
              </a:extLst>
            </p:cNvPr>
            <p:cNvSpPr/>
            <p:nvPr/>
          </p:nvSpPr>
          <p:spPr>
            <a:xfrm>
              <a:off x="10222146" y="3086552"/>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B2191F82-125B-ED43-A6D4-0090B96A8DEB}"/>
                </a:ext>
              </a:extLst>
            </p:cNvPr>
            <p:cNvGrpSpPr/>
            <p:nvPr/>
          </p:nvGrpSpPr>
          <p:grpSpPr>
            <a:xfrm>
              <a:off x="10837700" y="3835062"/>
              <a:ext cx="687393" cy="721548"/>
              <a:chOff x="5203089" y="1751190"/>
              <a:chExt cx="858331" cy="662414"/>
            </a:xfrm>
          </p:grpSpPr>
          <p:sp>
            <p:nvSpPr>
              <p:cNvPr id="17" name="Freeform 16">
                <a:extLst>
                  <a:ext uri="{FF2B5EF4-FFF2-40B4-BE49-F238E27FC236}">
                    <a16:creationId xmlns:a16="http://schemas.microsoft.com/office/drawing/2014/main" id="{0D99DBE1-2FE5-BA41-AA4B-17FBE8192226}"/>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253F86B5-9BA5-184C-877D-399CFE773594}"/>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11C697F-79E9-0443-8928-D492F718EF0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C2C8A08-42CD-854A-A088-6B36B06AEB4F}"/>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DD2E834-61DD-7D49-A6DF-C2BD8B94A485}"/>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3F6A024-302D-684E-8A0A-48E6F612BBC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6905001-4984-6844-9623-86EBBD1910E2}"/>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5D24D8C-5FF1-C240-B9D0-7A27B69E8531}"/>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21AE294-D1C2-5041-BAAE-890407CF4C8D}"/>
                </a:ext>
              </a:extLst>
            </p:cNvPr>
            <p:cNvGrpSpPr/>
            <p:nvPr/>
          </p:nvGrpSpPr>
          <p:grpSpPr>
            <a:xfrm>
              <a:off x="10771171" y="3101183"/>
              <a:ext cx="594613" cy="648336"/>
              <a:chOff x="5203089" y="1751190"/>
              <a:chExt cx="858331" cy="662414"/>
            </a:xfrm>
          </p:grpSpPr>
          <p:sp>
            <p:nvSpPr>
              <p:cNvPr id="26" name="Freeform 25">
                <a:extLst>
                  <a:ext uri="{FF2B5EF4-FFF2-40B4-BE49-F238E27FC236}">
                    <a16:creationId xmlns:a16="http://schemas.microsoft.com/office/drawing/2014/main" id="{AA9D9584-BE8A-C64D-9057-A999BFC024F0}"/>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9C1D094A-8FF8-F447-A136-07F378EB3842}"/>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92E8C13B-B140-AD4D-A070-4B3E622C1D9C}"/>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263458-B16E-8F42-8F08-16F827022020}"/>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87B32A7-48FE-5A41-A466-8815FD799400}"/>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FEAA9B1-C0D0-5247-8665-5A2F3B5CF08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8DD5560-33A0-C94D-8915-79525D334593}"/>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63626D4-0FA4-5149-9DD6-62987A1AB6E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4" name="Freeform 33">
              <a:extLst>
                <a:ext uri="{FF2B5EF4-FFF2-40B4-BE49-F238E27FC236}">
                  <a16:creationId xmlns:a16="http://schemas.microsoft.com/office/drawing/2014/main" id="{CF02AD47-65CE-2047-A215-F337EE95B620}"/>
                </a:ext>
              </a:extLst>
            </p:cNvPr>
            <p:cNvSpPr/>
            <p:nvPr/>
          </p:nvSpPr>
          <p:spPr>
            <a:xfrm>
              <a:off x="9540813" y="1689054"/>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71F23323-2C78-3046-B02F-8C6278BDD9DE}"/>
                </a:ext>
              </a:extLst>
            </p:cNvPr>
            <p:cNvSpPr txBox="1"/>
            <p:nvPr/>
          </p:nvSpPr>
          <p:spPr>
            <a:xfrm>
              <a:off x="9427201" y="1758207"/>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36" name="Rectangle 35">
              <a:extLst>
                <a:ext uri="{FF2B5EF4-FFF2-40B4-BE49-F238E27FC236}">
                  <a16:creationId xmlns:a16="http://schemas.microsoft.com/office/drawing/2014/main" id="{D38D9219-0196-784D-BF16-5744C346CA54}"/>
                </a:ext>
              </a:extLst>
            </p:cNvPr>
            <p:cNvSpPr/>
            <p:nvPr/>
          </p:nvSpPr>
          <p:spPr>
            <a:xfrm>
              <a:off x="9279068" y="3584920"/>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F90566AF-C57A-C043-882A-ADDBA04485F9}"/>
                </a:ext>
              </a:extLst>
            </p:cNvPr>
            <p:cNvSpPr txBox="1"/>
            <p:nvPr/>
          </p:nvSpPr>
          <p:spPr>
            <a:xfrm>
              <a:off x="8766162" y="3354931"/>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38" name="TextBox 37">
              <a:extLst>
                <a:ext uri="{FF2B5EF4-FFF2-40B4-BE49-F238E27FC236}">
                  <a16:creationId xmlns:a16="http://schemas.microsoft.com/office/drawing/2014/main" id="{E12049F7-A72E-894B-9572-D2B473651F3F}"/>
                </a:ext>
              </a:extLst>
            </p:cNvPr>
            <p:cNvSpPr txBox="1"/>
            <p:nvPr/>
          </p:nvSpPr>
          <p:spPr>
            <a:xfrm>
              <a:off x="10917767" y="4584949"/>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39" name="TextBox 38">
              <a:extLst>
                <a:ext uri="{FF2B5EF4-FFF2-40B4-BE49-F238E27FC236}">
                  <a16:creationId xmlns:a16="http://schemas.microsoft.com/office/drawing/2014/main" id="{A9EA89FC-E0AC-5A4D-BBB9-B3B8676F4F5F}"/>
                </a:ext>
              </a:extLst>
            </p:cNvPr>
            <p:cNvSpPr txBox="1"/>
            <p:nvPr/>
          </p:nvSpPr>
          <p:spPr>
            <a:xfrm>
              <a:off x="10063018" y="4135260"/>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8AD2A0EF-B15C-B84C-AC52-81884505A7F5}"/>
                </a:ext>
              </a:extLst>
            </p:cNvPr>
            <p:cNvCxnSpPr>
              <a:cxnSpLocks/>
            </p:cNvCxnSpPr>
            <p:nvPr/>
          </p:nvCxnSpPr>
          <p:spPr>
            <a:xfrm flipH="1" flipV="1">
              <a:off x="10559920" y="3487137"/>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456801-E894-684F-8B82-48FD8E998B9A}"/>
                </a:ext>
              </a:extLst>
            </p:cNvPr>
            <p:cNvCxnSpPr>
              <a:cxnSpLocks/>
            </p:cNvCxnSpPr>
            <p:nvPr/>
          </p:nvCxnSpPr>
          <p:spPr>
            <a:xfrm flipH="1" flipV="1">
              <a:off x="10660835" y="3547696"/>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3C9F04-24E8-3F4A-BE91-DC193581B20E}"/>
                </a:ext>
              </a:extLst>
            </p:cNvPr>
            <p:cNvCxnSpPr>
              <a:cxnSpLocks/>
            </p:cNvCxnSpPr>
            <p:nvPr/>
          </p:nvCxnSpPr>
          <p:spPr>
            <a:xfrm flipV="1">
              <a:off x="10636897" y="3540433"/>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9595A2-44A4-C945-8CCE-4F2E5D9562D7}"/>
                </a:ext>
              </a:extLst>
            </p:cNvPr>
            <p:cNvCxnSpPr>
              <a:cxnSpLocks/>
            </p:cNvCxnSpPr>
            <p:nvPr/>
          </p:nvCxnSpPr>
          <p:spPr>
            <a:xfrm flipH="1" flipV="1">
              <a:off x="10570774" y="3501908"/>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F2F354-2662-CC43-B925-19F08E46440A}"/>
                </a:ext>
              </a:extLst>
            </p:cNvPr>
            <p:cNvCxnSpPr>
              <a:cxnSpLocks/>
            </p:cNvCxnSpPr>
            <p:nvPr/>
          </p:nvCxnSpPr>
          <p:spPr>
            <a:xfrm flipH="1" flipV="1">
              <a:off x="10550620" y="3978654"/>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3BC8228-387C-064A-9F6F-9C870B6CDA08}"/>
                </a:ext>
              </a:extLst>
            </p:cNvPr>
            <p:cNvCxnSpPr>
              <a:cxnSpLocks/>
            </p:cNvCxnSpPr>
            <p:nvPr/>
          </p:nvCxnSpPr>
          <p:spPr>
            <a:xfrm flipH="1">
              <a:off x="9895195" y="3994754"/>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D852A1-62FD-1440-9B9C-0F8353857C30}"/>
                </a:ext>
              </a:extLst>
            </p:cNvPr>
            <p:cNvCxnSpPr>
              <a:cxnSpLocks/>
            </p:cNvCxnSpPr>
            <p:nvPr/>
          </p:nvCxnSpPr>
          <p:spPr>
            <a:xfrm flipH="1">
              <a:off x="9219616" y="3994754"/>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3266EE-F02C-9A41-A89C-F588E768988D}"/>
                </a:ext>
              </a:extLst>
            </p:cNvPr>
            <p:cNvCxnSpPr>
              <a:cxnSpLocks/>
            </p:cNvCxnSpPr>
            <p:nvPr/>
          </p:nvCxnSpPr>
          <p:spPr>
            <a:xfrm flipH="1">
              <a:off x="9276868" y="3414684"/>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F9E0A6-597E-0E4E-9639-85258AA84200}"/>
                </a:ext>
              </a:extLst>
            </p:cNvPr>
            <p:cNvCxnSpPr>
              <a:cxnSpLocks/>
            </p:cNvCxnSpPr>
            <p:nvPr/>
          </p:nvCxnSpPr>
          <p:spPr>
            <a:xfrm>
              <a:off x="9733069" y="3414684"/>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40AD607-2901-F143-B44C-00C0CAECF984}"/>
                </a:ext>
              </a:extLst>
            </p:cNvPr>
            <p:cNvCxnSpPr/>
            <p:nvPr/>
          </p:nvCxnSpPr>
          <p:spPr>
            <a:xfrm>
              <a:off x="10137668" y="2661704"/>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EAC294B-9FD6-3C42-82B3-325FBB660698}"/>
                </a:ext>
              </a:extLst>
            </p:cNvPr>
            <p:cNvCxnSpPr>
              <a:cxnSpLocks/>
            </p:cNvCxnSpPr>
            <p:nvPr/>
          </p:nvCxnSpPr>
          <p:spPr>
            <a:xfrm flipH="1">
              <a:off x="9798719" y="2602025"/>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AA88536-0E73-DC4B-BEF3-4E1C37AB0A56}"/>
                </a:ext>
              </a:extLst>
            </p:cNvPr>
            <p:cNvCxnSpPr/>
            <p:nvPr/>
          </p:nvCxnSpPr>
          <p:spPr>
            <a:xfrm flipH="1">
              <a:off x="10100635" y="2076444"/>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1C50BA0-C81C-B440-9BEB-5FBD7BE74E72}"/>
                </a:ext>
              </a:extLst>
            </p:cNvPr>
            <p:cNvCxnSpPr/>
            <p:nvPr/>
          </p:nvCxnSpPr>
          <p:spPr>
            <a:xfrm flipH="1">
              <a:off x="10100635" y="2175325"/>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EF208C1-9D7D-A646-9965-A9C4B61B2C5E}"/>
                </a:ext>
              </a:extLst>
            </p:cNvPr>
            <p:cNvCxnSpPr/>
            <p:nvPr/>
          </p:nvCxnSpPr>
          <p:spPr>
            <a:xfrm flipH="1">
              <a:off x="10672135" y="2107518"/>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1D60783-653B-9A41-9559-D8A4166B97C0}"/>
                </a:ext>
              </a:extLst>
            </p:cNvPr>
            <p:cNvCxnSpPr/>
            <p:nvPr/>
          </p:nvCxnSpPr>
          <p:spPr>
            <a:xfrm flipH="1">
              <a:off x="10142166" y="2625979"/>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85C929A-9BF0-3144-A69D-EE4B308C00CF}"/>
                </a:ext>
              </a:extLst>
            </p:cNvPr>
            <p:cNvCxnSpPr/>
            <p:nvPr/>
          </p:nvCxnSpPr>
          <p:spPr>
            <a:xfrm flipH="1">
              <a:off x="10069542" y="2076444"/>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9185FC9-BBCF-F749-98CC-A30C0D72EC09}"/>
                </a:ext>
              </a:extLst>
            </p:cNvPr>
            <p:cNvCxnSpPr/>
            <p:nvPr/>
          </p:nvCxnSpPr>
          <p:spPr>
            <a:xfrm flipH="1">
              <a:off x="10862103" y="2034337"/>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E70DB7E-49E1-6648-9CCD-6B8AE2706E70}"/>
                </a:ext>
              </a:extLst>
            </p:cNvPr>
            <p:cNvCxnSpPr/>
            <p:nvPr/>
          </p:nvCxnSpPr>
          <p:spPr>
            <a:xfrm flipH="1" flipV="1">
              <a:off x="10681994" y="2625979"/>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1FE79CB-80E8-EC4E-8036-33FC7BE5CCF2}"/>
                </a:ext>
              </a:extLst>
            </p:cNvPr>
            <p:cNvCxnSpPr/>
            <p:nvPr/>
          </p:nvCxnSpPr>
          <p:spPr>
            <a:xfrm flipH="1">
              <a:off x="8769223" y="2175325"/>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Line 541">
              <a:extLst>
                <a:ext uri="{FF2B5EF4-FFF2-40B4-BE49-F238E27FC236}">
                  <a16:creationId xmlns:a16="http://schemas.microsoft.com/office/drawing/2014/main" id="{6C2AD381-18B1-8A4C-BE75-E2361242AC68}"/>
                </a:ext>
              </a:extLst>
            </p:cNvPr>
            <p:cNvSpPr>
              <a:spLocks noChangeShapeType="1"/>
            </p:cNvSpPr>
            <p:nvPr/>
          </p:nvSpPr>
          <p:spPr bwMode="auto">
            <a:xfrm flipV="1">
              <a:off x="9378705" y="4020391"/>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Line 424">
              <a:extLst>
                <a:ext uri="{FF2B5EF4-FFF2-40B4-BE49-F238E27FC236}">
                  <a16:creationId xmlns:a16="http://schemas.microsoft.com/office/drawing/2014/main" id="{50CBF824-0885-2245-B13D-203A7A44A162}"/>
                </a:ext>
              </a:extLst>
            </p:cNvPr>
            <p:cNvSpPr>
              <a:spLocks noChangeShapeType="1"/>
            </p:cNvSpPr>
            <p:nvPr/>
          </p:nvSpPr>
          <p:spPr bwMode="auto">
            <a:xfrm flipV="1">
              <a:off x="8244554" y="3954468"/>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val 800">
              <a:extLst>
                <a:ext uri="{FF2B5EF4-FFF2-40B4-BE49-F238E27FC236}">
                  <a16:creationId xmlns:a16="http://schemas.microsoft.com/office/drawing/2014/main" id="{8FF7FCD7-CA6F-BF47-A975-C2FA86F14A88}"/>
                </a:ext>
              </a:extLst>
            </p:cNvPr>
            <p:cNvSpPr>
              <a:spLocks noChangeArrowheads="1"/>
            </p:cNvSpPr>
            <p:nvPr/>
          </p:nvSpPr>
          <p:spPr bwMode="auto">
            <a:xfrm>
              <a:off x="8174541" y="2200007"/>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2" name="Group 61">
              <a:extLst>
                <a:ext uri="{FF2B5EF4-FFF2-40B4-BE49-F238E27FC236}">
                  <a16:creationId xmlns:a16="http://schemas.microsoft.com/office/drawing/2014/main" id="{2674A7AF-5EDB-1246-BB9F-90BA9459EF88}"/>
                </a:ext>
              </a:extLst>
            </p:cNvPr>
            <p:cNvGrpSpPr/>
            <p:nvPr/>
          </p:nvGrpSpPr>
          <p:grpSpPr>
            <a:xfrm>
              <a:off x="10410609" y="3403150"/>
              <a:ext cx="353678" cy="198344"/>
              <a:chOff x="7493876" y="2774731"/>
              <a:chExt cx="1481958" cy="894622"/>
            </a:xfrm>
          </p:grpSpPr>
          <p:sp>
            <p:nvSpPr>
              <p:cNvPr id="63" name="Freeform 62">
                <a:extLst>
                  <a:ext uri="{FF2B5EF4-FFF2-40B4-BE49-F238E27FC236}">
                    <a16:creationId xmlns:a16="http://schemas.microsoft.com/office/drawing/2014/main" id="{B75B4E06-02EB-E44F-901B-C520271B49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4" name="Oval 63">
                <a:extLst>
                  <a:ext uri="{FF2B5EF4-FFF2-40B4-BE49-F238E27FC236}">
                    <a16:creationId xmlns:a16="http://schemas.microsoft.com/office/drawing/2014/main" id="{A2E04CA2-BE09-7845-93F6-13D2EE7A3B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5" name="Group 64">
                <a:extLst>
                  <a:ext uri="{FF2B5EF4-FFF2-40B4-BE49-F238E27FC236}">
                    <a16:creationId xmlns:a16="http://schemas.microsoft.com/office/drawing/2014/main" id="{6EBCF878-6A8A-8943-B839-6A138B6600E7}"/>
                  </a:ext>
                </a:extLst>
              </p:cNvPr>
              <p:cNvGrpSpPr/>
              <p:nvPr/>
            </p:nvGrpSpPr>
            <p:grpSpPr>
              <a:xfrm>
                <a:off x="7713663" y="2848339"/>
                <a:ext cx="1042107" cy="425543"/>
                <a:chOff x="7786941" y="2884917"/>
                <a:chExt cx="897649" cy="353919"/>
              </a:xfrm>
            </p:grpSpPr>
            <p:sp>
              <p:nvSpPr>
                <p:cNvPr id="66" name="Freeform 65">
                  <a:extLst>
                    <a:ext uri="{FF2B5EF4-FFF2-40B4-BE49-F238E27FC236}">
                      <a16:creationId xmlns:a16="http://schemas.microsoft.com/office/drawing/2014/main" id="{F3D964DE-86BE-F24C-BB1A-E74569D9AD5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66">
                  <a:extLst>
                    <a:ext uri="{FF2B5EF4-FFF2-40B4-BE49-F238E27FC236}">
                      <a16:creationId xmlns:a16="http://schemas.microsoft.com/office/drawing/2014/main" id="{8A2E8785-9326-9D4C-81E6-4D911E7D7C6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67">
                  <a:extLst>
                    <a:ext uri="{FF2B5EF4-FFF2-40B4-BE49-F238E27FC236}">
                      <a16:creationId xmlns:a16="http://schemas.microsoft.com/office/drawing/2014/main" id="{41E9BF93-BC8E-7C48-A9A1-5A25D5FDF3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68">
                  <a:extLst>
                    <a:ext uri="{FF2B5EF4-FFF2-40B4-BE49-F238E27FC236}">
                      <a16:creationId xmlns:a16="http://schemas.microsoft.com/office/drawing/2014/main" id="{0CDEA7D3-763E-ED43-A862-B1DD05A4593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0" name="Group 69">
              <a:extLst>
                <a:ext uri="{FF2B5EF4-FFF2-40B4-BE49-F238E27FC236}">
                  <a16:creationId xmlns:a16="http://schemas.microsoft.com/office/drawing/2014/main" id="{C9BDD1F3-0ED5-1F4D-BAEB-68F36CA2B108}"/>
                </a:ext>
              </a:extLst>
            </p:cNvPr>
            <p:cNvGrpSpPr/>
            <p:nvPr/>
          </p:nvGrpSpPr>
          <p:grpSpPr>
            <a:xfrm>
              <a:off x="9948724" y="2109304"/>
              <a:ext cx="353678" cy="198344"/>
              <a:chOff x="7493876" y="2774731"/>
              <a:chExt cx="1481958" cy="894622"/>
            </a:xfrm>
          </p:grpSpPr>
          <p:sp>
            <p:nvSpPr>
              <p:cNvPr id="71" name="Freeform 70">
                <a:extLst>
                  <a:ext uri="{FF2B5EF4-FFF2-40B4-BE49-F238E27FC236}">
                    <a16:creationId xmlns:a16="http://schemas.microsoft.com/office/drawing/2014/main" id="{047C92CD-2FB1-7145-AED8-D3633635991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2" name="Oval 71">
                <a:extLst>
                  <a:ext uri="{FF2B5EF4-FFF2-40B4-BE49-F238E27FC236}">
                    <a16:creationId xmlns:a16="http://schemas.microsoft.com/office/drawing/2014/main" id="{17DE41A7-7132-5F4D-BB7F-160BAC826C6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3" name="Group 72">
                <a:extLst>
                  <a:ext uri="{FF2B5EF4-FFF2-40B4-BE49-F238E27FC236}">
                    <a16:creationId xmlns:a16="http://schemas.microsoft.com/office/drawing/2014/main" id="{A2FB741E-4709-7E4E-A067-176348DA24FE}"/>
                  </a:ext>
                </a:extLst>
              </p:cNvPr>
              <p:cNvGrpSpPr/>
              <p:nvPr/>
            </p:nvGrpSpPr>
            <p:grpSpPr>
              <a:xfrm>
                <a:off x="7713663" y="2848339"/>
                <a:ext cx="1042107" cy="425543"/>
                <a:chOff x="7786941" y="2884917"/>
                <a:chExt cx="897649" cy="353919"/>
              </a:xfrm>
            </p:grpSpPr>
            <p:sp>
              <p:nvSpPr>
                <p:cNvPr id="74" name="Freeform 73">
                  <a:extLst>
                    <a:ext uri="{FF2B5EF4-FFF2-40B4-BE49-F238E27FC236}">
                      <a16:creationId xmlns:a16="http://schemas.microsoft.com/office/drawing/2014/main" id="{0163CB51-EC42-D24C-B09B-605AA4F5C24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74">
                  <a:extLst>
                    <a:ext uri="{FF2B5EF4-FFF2-40B4-BE49-F238E27FC236}">
                      <a16:creationId xmlns:a16="http://schemas.microsoft.com/office/drawing/2014/main" id="{B19B00A4-C5EC-0A4A-8313-42C5D4B434F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75">
                  <a:extLst>
                    <a:ext uri="{FF2B5EF4-FFF2-40B4-BE49-F238E27FC236}">
                      <a16:creationId xmlns:a16="http://schemas.microsoft.com/office/drawing/2014/main" id="{AE1166F1-A833-8F46-9EF4-6295C07C724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76">
                  <a:extLst>
                    <a:ext uri="{FF2B5EF4-FFF2-40B4-BE49-F238E27FC236}">
                      <a16:creationId xmlns:a16="http://schemas.microsoft.com/office/drawing/2014/main" id="{099A4344-E62F-6644-9524-335019948C3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8" name="Group 77">
              <a:extLst>
                <a:ext uri="{FF2B5EF4-FFF2-40B4-BE49-F238E27FC236}">
                  <a16:creationId xmlns:a16="http://schemas.microsoft.com/office/drawing/2014/main" id="{83291F1B-694E-0648-A2BD-5028769261A1}"/>
                </a:ext>
              </a:extLst>
            </p:cNvPr>
            <p:cNvGrpSpPr/>
            <p:nvPr/>
          </p:nvGrpSpPr>
          <p:grpSpPr>
            <a:xfrm>
              <a:off x="10527214" y="2520379"/>
              <a:ext cx="353678" cy="198344"/>
              <a:chOff x="7493876" y="2774731"/>
              <a:chExt cx="1481958" cy="894622"/>
            </a:xfrm>
          </p:grpSpPr>
          <p:sp>
            <p:nvSpPr>
              <p:cNvPr id="79" name="Freeform 78">
                <a:extLst>
                  <a:ext uri="{FF2B5EF4-FFF2-40B4-BE49-F238E27FC236}">
                    <a16:creationId xmlns:a16="http://schemas.microsoft.com/office/drawing/2014/main" id="{444760C2-E267-344A-90B4-96D9A304E5C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0" name="Oval 79">
                <a:extLst>
                  <a:ext uri="{FF2B5EF4-FFF2-40B4-BE49-F238E27FC236}">
                    <a16:creationId xmlns:a16="http://schemas.microsoft.com/office/drawing/2014/main" id="{4E49E406-DF0F-2744-AD2D-81CC78C85F5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1" name="Group 80">
                <a:extLst>
                  <a:ext uri="{FF2B5EF4-FFF2-40B4-BE49-F238E27FC236}">
                    <a16:creationId xmlns:a16="http://schemas.microsoft.com/office/drawing/2014/main" id="{C2405EBA-0F42-0B48-81A7-1B86FC445F08}"/>
                  </a:ext>
                </a:extLst>
              </p:cNvPr>
              <p:cNvGrpSpPr/>
              <p:nvPr/>
            </p:nvGrpSpPr>
            <p:grpSpPr>
              <a:xfrm>
                <a:off x="7713663" y="2848339"/>
                <a:ext cx="1042107" cy="425543"/>
                <a:chOff x="7786941" y="2884917"/>
                <a:chExt cx="897649" cy="353919"/>
              </a:xfrm>
            </p:grpSpPr>
            <p:sp>
              <p:nvSpPr>
                <p:cNvPr id="82" name="Freeform 81">
                  <a:extLst>
                    <a:ext uri="{FF2B5EF4-FFF2-40B4-BE49-F238E27FC236}">
                      <a16:creationId xmlns:a16="http://schemas.microsoft.com/office/drawing/2014/main" id="{F7C77CF5-9D87-F449-95FF-9172DAC0AD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82">
                  <a:extLst>
                    <a:ext uri="{FF2B5EF4-FFF2-40B4-BE49-F238E27FC236}">
                      <a16:creationId xmlns:a16="http://schemas.microsoft.com/office/drawing/2014/main" id="{4AEAE2CD-54CE-C844-8C04-0D8C446E0E8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Freeform 83">
                  <a:extLst>
                    <a:ext uri="{FF2B5EF4-FFF2-40B4-BE49-F238E27FC236}">
                      <a16:creationId xmlns:a16="http://schemas.microsoft.com/office/drawing/2014/main" id="{470AFDA6-1D15-3841-AEA8-9F2A3266F9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84">
                  <a:extLst>
                    <a:ext uri="{FF2B5EF4-FFF2-40B4-BE49-F238E27FC236}">
                      <a16:creationId xmlns:a16="http://schemas.microsoft.com/office/drawing/2014/main" id="{2BFBEB17-42AE-D149-80B4-1E3FA81C3EF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 name="Group 85">
              <a:extLst>
                <a:ext uri="{FF2B5EF4-FFF2-40B4-BE49-F238E27FC236}">
                  <a16:creationId xmlns:a16="http://schemas.microsoft.com/office/drawing/2014/main" id="{FCCCAF04-40E2-104B-B26B-BE94454E7530}"/>
                </a:ext>
              </a:extLst>
            </p:cNvPr>
            <p:cNvGrpSpPr/>
            <p:nvPr/>
          </p:nvGrpSpPr>
          <p:grpSpPr>
            <a:xfrm>
              <a:off x="10643825" y="2014975"/>
              <a:ext cx="353678" cy="198344"/>
              <a:chOff x="7493876" y="2774731"/>
              <a:chExt cx="1481958" cy="894622"/>
            </a:xfrm>
          </p:grpSpPr>
          <p:sp>
            <p:nvSpPr>
              <p:cNvPr id="87" name="Freeform 86">
                <a:extLst>
                  <a:ext uri="{FF2B5EF4-FFF2-40B4-BE49-F238E27FC236}">
                    <a16:creationId xmlns:a16="http://schemas.microsoft.com/office/drawing/2014/main" id="{4A4672A4-728D-2640-A705-82EB36D5F0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 name="Oval 87">
                <a:extLst>
                  <a:ext uri="{FF2B5EF4-FFF2-40B4-BE49-F238E27FC236}">
                    <a16:creationId xmlns:a16="http://schemas.microsoft.com/office/drawing/2014/main" id="{B737B007-C5A9-924C-8523-32089BE8EB8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 name="Group 88">
                <a:extLst>
                  <a:ext uri="{FF2B5EF4-FFF2-40B4-BE49-F238E27FC236}">
                    <a16:creationId xmlns:a16="http://schemas.microsoft.com/office/drawing/2014/main" id="{EFD78D38-882E-094B-81F3-EC467127751A}"/>
                  </a:ext>
                </a:extLst>
              </p:cNvPr>
              <p:cNvGrpSpPr/>
              <p:nvPr/>
            </p:nvGrpSpPr>
            <p:grpSpPr>
              <a:xfrm>
                <a:off x="7713663" y="2848339"/>
                <a:ext cx="1042107" cy="425543"/>
                <a:chOff x="7786941" y="2884917"/>
                <a:chExt cx="897649" cy="353919"/>
              </a:xfrm>
            </p:grpSpPr>
            <p:sp>
              <p:nvSpPr>
                <p:cNvPr id="90" name="Freeform 89">
                  <a:extLst>
                    <a:ext uri="{FF2B5EF4-FFF2-40B4-BE49-F238E27FC236}">
                      <a16:creationId xmlns:a16="http://schemas.microsoft.com/office/drawing/2014/main" id="{F4A42067-1DF8-9B4B-9AF7-DFBB16E691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reeform 90">
                  <a:extLst>
                    <a:ext uri="{FF2B5EF4-FFF2-40B4-BE49-F238E27FC236}">
                      <a16:creationId xmlns:a16="http://schemas.microsoft.com/office/drawing/2014/main" id="{1BCDB7E0-985E-B34A-83AC-6BB36BB35EF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91">
                  <a:extLst>
                    <a:ext uri="{FF2B5EF4-FFF2-40B4-BE49-F238E27FC236}">
                      <a16:creationId xmlns:a16="http://schemas.microsoft.com/office/drawing/2014/main" id="{759958E5-C3B0-6341-9A58-53831A91393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reeform 92">
                  <a:extLst>
                    <a:ext uri="{FF2B5EF4-FFF2-40B4-BE49-F238E27FC236}">
                      <a16:creationId xmlns:a16="http://schemas.microsoft.com/office/drawing/2014/main" id="{ADC180B7-DE0A-1149-91B3-2EDD6345927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4" name="Group 93">
              <a:extLst>
                <a:ext uri="{FF2B5EF4-FFF2-40B4-BE49-F238E27FC236}">
                  <a16:creationId xmlns:a16="http://schemas.microsoft.com/office/drawing/2014/main" id="{89AB0E80-15A1-F542-8003-3D839862E454}"/>
                </a:ext>
              </a:extLst>
            </p:cNvPr>
            <p:cNvGrpSpPr/>
            <p:nvPr/>
          </p:nvGrpSpPr>
          <p:grpSpPr>
            <a:xfrm>
              <a:off x="9098788" y="3863636"/>
              <a:ext cx="367224" cy="240304"/>
              <a:chOff x="7493876" y="2774731"/>
              <a:chExt cx="1481958" cy="894622"/>
            </a:xfrm>
          </p:grpSpPr>
          <p:sp>
            <p:nvSpPr>
              <p:cNvPr id="95" name="Freeform 94">
                <a:extLst>
                  <a:ext uri="{FF2B5EF4-FFF2-40B4-BE49-F238E27FC236}">
                    <a16:creationId xmlns:a16="http://schemas.microsoft.com/office/drawing/2014/main" id="{5A4DA7B4-8CD0-7E48-A3CA-80D49A07E3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 name="Oval 95">
                <a:extLst>
                  <a:ext uri="{FF2B5EF4-FFF2-40B4-BE49-F238E27FC236}">
                    <a16:creationId xmlns:a16="http://schemas.microsoft.com/office/drawing/2014/main" id="{326C3924-E17F-7D41-BFCB-3828B2EBF1A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 name="Group 96">
                <a:extLst>
                  <a:ext uri="{FF2B5EF4-FFF2-40B4-BE49-F238E27FC236}">
                    <a16:creationId xmlns:a16="http://schemas.microsoft.com/office/drawing/2014/main" id="{654EB2C9-F05C-1F47-8C04-8E3E40948303}"/>
                  </a:ext>
                </a:extLst>
              </p:cNvPr>
              <p:cNvGrpSpPr/>
              <p:nvPr/>
            </p:nvGrpSpPr>
            <p:grpSpPr>
              <a:xfrm>
                <a:off x="7713663" y="2848339"/>
                <a:ext cx="1042107" cy="425543"/>
                <a:chOff x="7786941" y="2884917"/>
                <a:chExt cx="897649" cy="353919"/>
              </a:xfrm>
            </p:grpSpPr>
            <p:sp>
              <p:nvSpPr>
                <p:cNvPr id="98" name="Freeform 97">
                  <a:extLst>
                    <a:ext uri="{FF2B5EF4-FFF2-40B4-BE49-F238E27FC236}">
                      <a16:creationId xmlns:a16="http://schemas.microsoft.com/office/drawing/2014/main" id="{501455EF-A931-7746-B6BF-73E16FD9271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0731F5F8-3E90-EE40-9451-F78F400A1F7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D17118E1-8E70-214E-B132-528A51125FA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100">
                  <a:extLst>
                    <a:ext uri="{FF2B5EF4-FFF2-40B4-BE49-F238E27FC236}">
                      <a16:creationId xmlns:a16="http://schemas.microsoft.com/office/drawing/2014/main" id="{1F978DAA-C767-C542-8C5C-BD4A6C8F534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2" name="Group 101">
              <a:extLst>
                <a:ext uri="{FF2B5EF4-FFF2-40B4-BE49-F238E27FC236}">
                  <a16:creationId xmlns:a16="http://schemas.microsoft.com/office/drawing/2014/main" id="{A18A3482-E36A-2448-9DCE-D91785C785EB}"/>
                </a:ext>
              </a:extLst>
            </p:cNvPr>
            <p:cNvGrpSpPr/>
            <p:nvPr/>
          </p:nvGrpSpPr>
          <p:grpSpPr>
            <a:xfrm>
              <a:off x="9980126" y="2568577"/>
              <a:ext cx="353678" cy="198344"/>
              <a:chOff x="7493876" y="2774731"/>
              <a:chExt cx="1481958" cy="894622"/>
            </a:xfrm>
          </p:grpSpPr>
          <p:sp>
            <p:nvSpPr>
              <p:cNvPr id="103" name="Freeform 102">
                <a:extLst>
                  <a:ext uri="{FF2B5EF4-FFF2-40B4-BE49-F238E27FC236}">
                    <a16:creationId xmlns:a16="http://schemas.microsoft.com/office/drawing/2014/main" id="{3853AC6C-5827-D947-8F1C-E9B0BF02E87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4" name="Oval 103">
                <a:extLst>
                  <a:ext uri="{FF2B5EF4-FFF2-40B4-BE49-F238E27FC236}">
                    <a16:creationId xmlns:a16="http://schemas.microsoft.com/office/drawing/2014/main" id="{1343434A-0694-7942-A749-4E6F16ED269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5" name="Group 104">
                <a:extLst>
                  <a:ext uri="{FF2B5EF4-FFF2-40B4-BE49-F238E27FC236}">
                    <a16:creationId xmlns:a16="http://schemas.microsoft.com/office/drawing/2014/main" id="{32F437A5-804D-204F-8E8A-6858154A77FD}"/>
                  </a:ext>
                </a:extLst>
              </p:cNvPr>
              <p:cNvGrpSpPr/>
              <p:nvPr/>
            </p:nvGrpSpPr>
            <p:grpSpPr>
              <a:xfrm>
                <a:off x="7713663" y="2848339"/>
                <a:ext cx="1042107" cy="425543"/>
                <a:chOff x="7786941" y="2884917"/>
                <a:chExt cx="897649" cy="353919"/>
              </a:xfrm>
            </p:grpSpPr>
            <p:sp>
              <p:nvSpPr>
                <p:cNvPr id="106" name="Freeform 105">
                  <a:extLst>
                    <a:ext uri="{FF2B5EF4-FFF2-40B4-BE49-F238E27FC236}">
                      <a16:creationId xmlns:a16="http://schemas.microsoft.com/office/drawing/2014/main" id="{560A1456-9A75-4140-9EE2-8D917165AF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a:extLst>
                    <a:ext uri="{FF2B5EF4-FFF2-40B4-BE49-F238E27FC236}">
                      <a16:creationId xmlns:a16="http://schemas.microsoft.com/office/drawing/2014/main" id="{C8FC197D-E7C6-4047-A38E-0BEE5F2C8BD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a:extLst>
                    <a:ext uri="{FF2B5EF4-FFF2-40B4-BE49-F238E27FC236}">
                      <a16:creationId xmlns:a16="http://schemas.microsoft.com/office/drawing/2014/main" id="{CFC251D6-77DF-EE45-BA27-C895FA9FA5F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108">
                  <a:extLst>
                    <a:ext uri="{FF2B5EF4-FFF2-40B4-BE49-F238E27FC236}">
                      <a16:creationId xmlns:a16="http://schemas.microsoft.com/office/drawing/2014/main" id="{E983FEF7-DC26-8641-8963-BB1CE328036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0" name="Group 109">
              <a:extLst>
                <a:ext uri="{FF2B5EF4-FFF2-40B4-BE49-F238E27FC236}">
                  <a16:creationId xmlns:a16="http://schemas.microsoft.com/office/drawing/2014/main" id="{067D654C-7265-DB4E-BCE3-D4176A0396F1}"/>
                </a:ext>
              </a:extLst>
            </p:cNvPr>
            <p:cNvGrpSpPr/>
            <p:nvPr/>
          </p:nvGrpSpPr>
          <p:grpSpPr>
            <a:xfrm>
              <a:off x="9497138" y="3301044"/>
              <a:ext cx="367224" cy="240304"/>
              <a:chOff x="7493876" y="2774731"/>
              <a:chExt cx="1481958" cy="894622"/>
            </a:xfrm>
          </p:grpSpPr>
          <p:sp>
            <p:nvSpPr>
              <p:cNvPr id="111" name="Freeform 110">
                <a:extLst>
                  <a:ext uri="{FF2B5EF4-FFF2-40B4-BE49-F238E27FC236}">
                    <a16:creationId xmlns:a16="http://schemas.microsoft.com/office/drawing/2014/main" id="{733E9F07-6C39-2140-9A18-6F14E8C73A1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2" name="Oval 111">
                <a:extLst>
                  <a:ext uri="{FF2B5EF4-FFF2-40B4-BE49-F238E27FC236}">
                    <a16:creationId xmlns:a16="http://schemas.microsoft.com/office/drawing/2014/main" id="{5CA4EF30-3B40-3B4B-B91C-9F5C8A13745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13" name="Group 112">
                <a:extLst>
                  <a:ext uri="{FF2B5EF4-FFF2-40B4-BE49-F238E27FC236}">
                    <a16:creationId xmlns:a16="http://schemas.microsoft.com/office/drawing/2014/main" id="{E3FBC5D6-10CB-7A4B-868C-FD900398B9E3}"/>
                  </a:ext>
                </a:extLst>
              </p:cNvPr>
              <p:cNvGrpSpPr/>
              <p:nvPr/>
            </p:nvGrpSpPr>
            <p:grpSpPr>
              <a:xfrm>
                <a:off x="7713663" y="2848339"/>
                <a:ext cx="1042107" cy="425543"/>
                <a:chOff x="7786941" y="2884917"/>
                <a:chExt cx="897649" cy="353919"/>
              </a:xfrm>
            </p:grpSpPr>
            <p:sp>
              <p:nvSpPr>
                <p:cNvPr id="114" name="Freeform 113">
                  <a:extLst>
                    <a:ext uri="{FF2B5EF4-FFF2-40B4-BE49-F238E27FC236}">
                      <a16:creationId xmlns:a16="http://schemas.microsoft.com/office/drawing/2014/main" id="{1D723116-D3ED-D14B-9FAF-D223788A3D0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D76BBB34-6509-0C48-915D-A9CCC8CF603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Freeform 115">
                  <a:extLst>
                    <a:ext uri="{FF2B5EF4-FFF2-40B4-BE49-F238E27FC236}">
                      <a16:creationId xmlns:a16="http://schemas.microsoft.com/office/drawing/2014/main" id="{72C0B687-9ACF-4F44-82DC-D79E8A6619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116">
                  <a:extLst>
                    <a:ext uri="{FF2B5EF4-FFF2-40B4-BE49-F238E27FC236}">
                      <a16:creationId xmlns:a16="http://schemas.microsoft.com/office/drawing/2014/main" id="{B9DBBE72-4833-C94A-B3DC-F9EDB5D752E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8" name="Group 117">
              <a:extLst>
                <a:ext uri="{FF2B5EF4-FFF2-40B4-BE49-F238E27FC236}">
                  <a16:creationId xmlns:a16="http://schemas.microsoft.com/office/drawing/2014/main" id="{AB0E576D-E8F0-834F-88F4-49530417CAF1}"/>
                </a:ext>
              </a:extLst>
            </p:cNvPr>
            <p:cNvGrpSpPr/>
            <p:nvPr/>
          </p:nvGrpSpPr>
          <p:grpSpPr>
            <a:xfrm>
              <a:off x="9601554" y="3906775"/>
              <a:ext cx="367224" cy="240304"/>
              <a:chOff x="7493876" y="2774731"/>
              <a:chExt cx="1481958" cy="894622"/>
            </a:xfrm>
          </p:grpSpPr>
          <p:sp>
            <p:nvSpPr>
              <p:cNvPr id="119" name="Freeform 118">
                <a:extLst>
                  <a:ext uri="{FF2B5EF4-FFF2-40B4-BE49-F238E27FC236}">
                    <a16:creationId xmlns:a16="http://schemas.microsoft.com/office/drawing/2014/main" id="{65F94024-5FF1-2A45-B900-941811E136E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0" name="Oval 119">
                <a:extLst>
                  <a:ext uri="{FF2B5EF4-FFF2-40B4-BE49-F238E27FC236}">
                    <a16:creationId xmlns:a16="http://schemas.microsoft.com/office/drawing/2014/main" id="{0F023B5F-88FB-594B-904A-025204833B1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1" name="Group 120">
                <a:extLst>
                  <a:ext uri="{FF2B5EF4-FFF2-40B4-BE49-F238E27FC236}">
                    <a16:creationId xmlns:a16="http://schemas.microsoft.com/office/drawing/2014/main" id="{D68EF99F-F71A-714D-AAA0-414E0D55B0A4}"/>
                  </a:ext>
                </a:extLst>
              </p:cNvPr>
              <p:cNvGrpSpPr/>
              <p:nvPr/>
            </p:nvGrpSpPr>
            <p:grpSpPr>
              <a:xfrm>
                <a:off x="7713663" y="2848339"/>
                <a:ext cx="1042107" cy="425543"/>
                <a:chOff x="7786941" y="2884917"/>
                <a:chExt cx="897649" cy="353919"/>
              </a:xfrm>
            </p:grpSpPr>
            <p:sp>
              <p:nvSpPr>
                <p:cNvPr id="122" name="Freeform 121">
                  <a:extLst>
                    <a:ext uri="{FF2B5EF4-FFF2-40B4-BE49-F238E27FC236}">
                      <a16:creationId xmlns:a16="http://schemas.microsoft.com/office/drawing/2014/main" id="{65CBB100-65F0-B84F-A5FD-ED63F33252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Freeform 122">
                  <a:extLst>
                    <a:ext uri="{FF2B5EF4-FFF2-40B4-BE49-F238E27FC236}">
                      <a16:creationId xmlns:a16="http://schemas.microsoft.com/office/drawing/2014/main" id="{344C9891-3477-6447-BD3A-34BB46C93E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072C7DF1-4B75-8C4E-9427-D99A2B9F00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reeform 124">
                  <a:extLst>
                    <a:ext uri="{FF2B5EF4-FFF2-40B4-BE49-F238E27FC236}">
                      <a16:creationId xmlns:a16="http://schemas.microsoft.com/office/drawing/2014/main" id="{2E04F023-07D9-1F4C-BA02-31957309FC7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3D520858-E3E4-764A-839D-1ED8985F73E8}"/>
                </a:ext>
              </a:extLst>
            </p:cNvPr>
            <p:cNvGrpSpPr/>
            <p:nvPr/>
          </p:nvGrpSpPr>
          <p:grpSpPr>
            <a:xfrm>
              <a:off x="10375259" y="3899337"/>
              <a:ext cx="353678" cy="198344"/>
              <a:chOff x="7493876" y="2774731"/>
              <a:chExt cx="1481958" cy="894622"/>
            </a:xfrm>
          </p:grpSpPr>
          <p:sp>
            <p:nvSpPr>
              <p:cNvPr id="127" name="Freeform 126">
                <a:extLst>
                  <a:ext uri="{FF2B5EF4-FFF2-40B4-BE49-F238E27FC236}">
                    <a16:creationId xmlns:a16="http://schemas.microsoft.com/office/drawing/2014/main" id="{D19F3FF5-BE22-8940-96DD-44DB7B4C28F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8" name="Oval 127">
                <a:extLst>
                  <a:ext uri="{FF2B5EF4-FFF2-40B4-BE49-F238E27FC236}">
                    <a16:creationId xmlns:a16="http://schemas.microsoft.com/office/drawing/2014/main" id="{5C3C0D81-F9A0-9541-A78A-87F943A1DDE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9" name="Group 128">
                <a:extLst>
                  <a:ext uri="{FF2B5EF4-FFF2-40B4-BE49-F238E27FC236}">
                    <a16:creationId xmlns:a16="http://schemas.microsoft.com/office/drawing/2014/main" id="{5E96B958-11AB-4840-94EE-07A89B0C8723}"/>
                  </a:ext>
                </a:extLst>
              </p:cNvPr>
              <p:cNvGrpSpPr/>
              <p:nvPr/>
            </p:nvGrpSpPr>
            <p:grpSpPr>
              <a:xfrm>
                <a:off x="7713663" y="2848339"/>
                <a:ext cx="1042107" cy="425543"/>
                <a:chOff x="7786941" y="2884917"/>
                <a:chExt cx="897649" cy="353919"/>
              </a:xfrm>
            </p:grpSpPr>
            <p:sp>
              <p:nvSpPr>
                <p:cNvPr id="130" name="Freeform 129">
                  <a:extLst>
                    <a:ext uri="{FF2B5EF4-FFF2-40B4-BE49-F238E27FC236}">
                      <a16:creationId xmlns:a16="http://schemas.microsoft.com/office/drawing/2014/main" id="{82730EDE-DEDB-EC41-BCDC-25EA5D62A2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EF650DB4-FA18-BA4C-9BE5-9FDCA3A8352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Freeform 131">
                  <a:extLst>
                    <a:ext uri="{FF2B5EF4-FFF2-40B4-BE49-F238E27FC236}">
                      <a16:creationId xmlns:a16="http://schemas.microsoft.com/office/drawing/2014/main" id="{4C052D43-C280-F343-B17F-B917901F3C6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A6F52C9A-FFF7-6940-9C3E-12298D451C6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34" name="Picture 653" descr="iphone_stylized_small">
              <a:extLst>
                <a:ext uri="{FF2B5EF4-FFF2-40B4-BE49-F238E27FC236}">
                  <a16:creationId xmlns:a16="http://schemas.microsoft.com/office/drawing/2014/main" id="{BEEDE79C-3FE1-D346-B386-D9E38667A6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572" y="1824037"/>
              <a:ext cx="136841" cy="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018" descr="laptop_keyboard">
              <a:extLst>
                <a:ext uri="{FF2B5EF4-FFF2-40B4-BE49-F238E27FC236}">
                  <a16:creationId xmlns:a16="http://schemas.microsoft.com/office/drawing/2014/main" id="{832CE947-C9FA-0543-99DD-AD2D7EBD9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7464781" y="2512102"/>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Freeform 1019">
              <a:extLst>
                <a:ext uri="{FF2B5EF4-FFF2-40B4-BE49-F238E27FC236}">
                  <a16:creationId xmlns:a16="http://schemas.microsoft.com/office/drawing/2014/main" id="{7F7C0B3F-043C-8A42-AF30-10A20F51EC93}"/>
                </a:ext>
              </a:extLst>
            </p:cNvPr>
            <p:cNvSpPr>
              <a:spLocks/>
            </p:cNvSpPr>
            <p:nvPr/>
          </p:nvSpPr>
          <p:spPr bwMode="auto">
            <a:xfrm>
              <a:off x="7609678" y="2357316"/>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7" name="Picture 1020" descr="screen">
              <a:extLst>
                <a:ext uri="{FF2B5EF4-FFF2-40B4-BE49-F238E27FC236}">
                  <a16:creationId xmlns:a16="http://schemas.microsoft.com/office/drawing/2014/main" id="{C98AB82D-39F2-F94A-85FD-351FEDB47E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7011" y="2362670"/>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Freeform 1021">
              <a:extLst>
                <a:ext uri="{FF2B5EF4-FFF2-40B4-BE49-F238E27FC236}">
                  <a16:creationId xmlns:a16="http://schemas.microsoft.com/office/drawing/2014/main" id="{2D4346DC-3507-9F46-A7B4-03F2FE5D16A5}"/>
                </a:ext>
              </a:extLst>
            </p:cNvPr>
            <p:cNvSpPr>
              <a:spLocks/>
            </p:cNvSpPr>
            <p:nvPr/>
          </p:nvSpPr>
          <p:spPr bwMode="auto">
            <a:xfrm>
              <a:off x="7673752" y="2351175"/>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22">
              <a:extLst>
                <a:ext uri="{FF2B5EF4-FFF2-40B4-BE49-F238E27FC236}">
                  <a16:creationId xmlns:a16="http://schemas.microsoft.com/office/drawing/2014/main" id="{D168A2C4-5080-0940-A756-E086FEB75E02}"/>
                </a:ext>
              </a:extLst>
            </p:cNvPr>
            <p:cNvSpPr>
              <a:spLocks/>
            </p:cNvSpPr>
            <p:nvPr/>
          </p:nvSpPr>
          <p:spPr bwMode="auto">
            <a:xfrm>
              <a:off x="7606562" y="2350860"/>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023">
              <a:extLst>
                <a:ext uri="{FF2B5EF4-FFF2-40B4-BE49-F238E27FC236}">
                  <a16:creationId xmlns:a16="http://schemas.microsoft.com/office/drawing/2014/main" id="{45B2682B-B40D-7A4F-8C6C-184481CE4A4C}"/>
                </a:ext>
              </a:extLst>
            </p:cNvPr>
            <p:cNvSpPr>
              <a:spLocks/>
            </p:cNvSpPr>
            <p:nvPr/>
          </p:nvSpPr>
          <p:spPr bwMode="auto">
            <a:xfrm>
              <a:off x="7880579" y="2379676"/>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024">
              <a:extLst>
                <a:ext uri="{FF2B5EF4-FFF2-40B4-BE49-F238E27FC236}">
                  <a16:creationId xmlns:a16="http://schemas.microsoft.com/office/drawing/2014/main" id="{28F73F6E-EE26-B84C-BDD7-84006C6C7D80}"/>
                </a:ext>
              </a:extLst>
            </p:cNvPr>
            <p:cNvSpPr>
              <a:spLocks/>
            </p:cNvSpPr>
            <p:nvPr/>
          </p:nvSpPr>
          <p:spPr bwMode="auto">
            <a:xfrm>
              <a:off x="7605588" y="2503914"/>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025">
              <a:extLst>
                <a:ext uri="{FF2B5EF4-FFF2-40B4-BE49-F238E27FC236}">
                  <a16:creationId xmlns:a16="http://schemas.microsoft.com/office/drawing/2014/main" id="{79D91930-42EC-C046-B409-50B0AA84EB49}"/>
                </a:ext>
              </a:extLst>
            </p:cNvPr>
            <p:cNvSpPr>
              <a:spLocks/>
            </p:cNvSpPr>
            <p:nvPr/>
          </p:nvSpPr>
          <p:spPr bwMode="auto">
            <a:xfrm>
              <a:off x="7890512" y="2381250"/>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026">
              <a:extLst>
                <a:ext uri="{FF2B5EF4-FFF2-40B4-BE49-F238E27FC236}">
                  <a16:creationId xmlns:a16="http://schemas.microsoft.com/office/drawing/2014/main" id="{3142F162-EE7B-F247-953B-AB17B6AC5999}"/>
                </a:ext>
              </a:extLst>
            </p:cNvPr>
            <p:cNvSpPr>
              <a:spLocks/>
            </p:cNvSpPr>
            <p:nvPr/>
          </p:nvSpPr>
          <p:spPr bwMode="auto">
            <a:xfrm>
              <a:off x="7605977" y="2512260"/>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4" name="Group 1027">
              <a:extLst>
                <a:ext uri="{FF2B5EF4-FFF2-40B4-BE49-F238E27FC236}">
                  <a16:creationId xmlns:a16="http://schemas.microsoft.com/office/drawing/2014/main" id="{2605B5B4-B953-774C-B583-08A4E98255C1}"/>
                </a:ext>
              </a:extLst>
            </p:cNvPr>
            <p:cNvGrpSpPr>
              <a:grpSpLocks/>
            </p:cNvGrpSpPr>
            <p:nvPr/>
          </p:nvGrpSpPr>
          <p:grpSpPr bwMode="auto">
            <a:xfrm>
              <a:off x="7601109" y="2578552"/>
              <a:ext cx="98740" cy="36846"/>
              <a:chOff x="1740" y="2642"/>
              <a:chExt cx="752" cy="327"/>
            </a:xfrm>
          </p:grpSpPr>
          <p:sp>
            <p:nvSpPr>
              <p:cNvPr id="145" name="Freeform 1028">
                <a:extLst>
                  <a:ext uri="{FF2B5EF4-FFF2-40B4-BE49-F238E27FC236}">
                    <a16:creationId xmlns:a16="http://schemas.microsoft.com/office/drawing/2014/main" id="{7832D5A4-E054-124A-B07A-0BE324FD3E6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029">
                <a:extLst>
                  <a:ext uri="{FF2B5EF4-FFF2-40B4-BE49-F238E27FC236}">
                    <a16:creationId xmlns:a16="http://schemas.microsoft.com/office/drawing/2014/main" id="{F53ED568-2AD9-3442-A6EE-4FE5502A593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1030">
                <a:extLst>
                  <a:ext uri="{FF2B5EF4-FFF2-40B4-BE49-F238E27FC236}">
                    <a16:creationId xmlns:a16="http://schemas.microsoft.com/office/drawing/2014/main" id="{C9726C5A-71A6-2643-BD67-DD4FB4372C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031">
                <a:extLst>
                  <a:ext uri="{FF2B5EF4-FFF2-40B4-BE49-F238E27FC236}">
                    <a16:creationId xmlns:a16="http://schemas.microsoft.com/office/drawing/2014/main" id="{D40EE55A-ADF0-3B48-9A99-984DEBAA29F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032">
                <a:extLst>
                  <a:ext uri="{FF2B5EF4-FFF2-40B4-BE49-F238E27FC236}">
                    <a16:creationId xmlns:a16="http://schemas.microsoft.com/office/drawing/2014/main" id="{26EA17DC-DD02-B947-A833-A055842C509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1033">
                <a:extLst>
                  <a:ext uri="{FF2B5EF4-FFF2-40B4-BE49-F238E27FC236}">
                    <a16:creationId xmlns:a16="http://schemas.microsoft.com/office/drawing/2014/main" id="{AEFCD248-A336-7941-861C-AAFA4C2E23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Freeform 1034">
              <a:extLst>
                <a:ext uri="{FF2B5EF4-FFF2-40B4-BE49-F238E27FC236}">
                  <a16:creationId xmlns:a16="http://schemas.microsoft.com/office/drawing/2014/main" id="{0058450B-9E80-3442-8EE8-9FC398BE9FFF}"/>
                </a:ext>
              </a:extLst>
            </p:cNvPr>
            <p:cNvSpPr>
              <a:spLocks/>
            </p:cNvSpPr>
            <p:nvPr/>
          </p:nvSpPr>
          <p:spPr bwMode="auto">
            <a:xfrm>
              <a:off x="7770154" y="2584063"/>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035">
              <a:extLst>
                <a:ext uri="{FF2B5EF4-FFF2-40B4-BE49-F238E27FC236}">
                  <a16:creationId xmlns:a16="http://schemas.microsoft.com/office/drawing/2014/main" id="{98848905-95B4-1B4C-A476-B613B7829287}"/>
                </a:ext>
              </a:extLst>
            </p:cNvPr>
            <p:cNvSpPr>
              <a:spLocks/>
            </p:cNvSpPr>
            <p:nvPr/>
          </p:nvSpPr>
          <p:spPr bwMode="auto">
            <a:xfrm>
              <a:off x="7464976" y="2590519"/>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036">
              <a:extLst>
                <a:ext uri="{FF2B5EF4-FFF2-40B4-BE49-F238E27FC236}">
                  <a16:creationId xmlns:a16="http://schemas.microsoft.com/office/drawing/2014/main" id="{EE0C61B4-47FB-8A4C-BA4E-C3EA4F9F541B}"/>
                </a:ext>
              </a:extLst>
            </p:cNvPr>
            <p:cNvSpPr>
              <a:spLocks/>
            </p:cNvSpPr>
            <p:nvPr/>
          </p:nvSpPr>
          <p:spPr bwMode="auto">
            <a:xfrm>
              <a:off x="7465171" y="2576977"/>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1037">
              <a:extLst>
                <a:ext uri="{FF2B5EF4-FFF2-40B4-BE49-F238E27FC236}">
                  <a16:creationId xmlns:a16="http://schemas.microsoft.com/office/drawing/2014/main" id="{A2A5BF3A-544E-5943-BC22-695E7F2509BC}"/>
                </a:ext>
              </a:extLst>
            </p:cNvPr>
            <p:cNvSpPr>
              <a:spLocks/>
            </p:cNvSpPr>
            <p:nvPr/>
          </p:nvSpPr>
          <p:spPr bwMode="auto">
            <a:xfrm>
              <a:off x="7465366" y="2516039"/>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1038">
              <a:extLst>
                <a:ext uri="{FF2B5EF4-FFF2-40B4-BE49-F238E27FC236}">
                  <a16:creationId xmlns:a16="http://schemas.microsoft.com/office/drawing/2014/main" id="{04CEE56F-6327-834B-BF12-FD60966A0A28}"/>
                </a:ext>
              </a:extLst>
            </p:cNvPr>
            <p:cNvSpPr>
              <a:spLocks/>
            </p:cNvSpPr>
            <p:nvPr/>
          </p:nvSpPr>
          <p:spPr bwMode="auto">
            <a:xfrm>
              <a:off x="7474909" y="2580127"/>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1039">
              <a:extLst>
                <a:ext uri="{FF2B5EF4-FFF2-40B4-BE49-F238E27FC236}">
                  <a16:creationId xmlns:a16="http://schemas.microsoft.com/office/drawing/2014/main" id="{B100EA88-E88A-9740-96BA-A75C62B08586}"/>
                </a:ext>
              </a:extLst>
            </p:cNvPr>
            <p:cNvSpPr>
              <a:spLocks/>
            </p:cNvSpPr>
            <p:nvPr/>
          </p:nvSpPr>
          <p:spPr bwMode="auto">
            <a:xfrm flipV="1">
              <a:off x="7764701" y="2575088"/>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7" name="Picture 568" descr="light2.png">
              <a:extLst>
                <a:ext uri="{FF2B5EF4-FFF2-40B4-BE49-F238E27FC236}">
                  <a16:creationId xmlns:a16="http://schemas.microsoft.com/office/drawing/2014/main" id="{ED1959A0-4148-DE49-BD6E-1DD90355189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831667" y="2299301"/>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603" descr="car_icon_small">
              <a:extLst>
                <a:ext uri="{FF2B5EF4-FFF2-40B4-BE49-F238E27FC236}">
                  <a16:creationId xmlns:a16="http://schemas.microsoft.com/office/drawing/2014/main" id="{9FBD625D-E65D-E844-91EA-F8C2DB1F71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9539" y="202397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1116" descr="laptop_keyboard">
              <a:extLst>
                <a:ext uri="{FF2B5EF4-FFF2-40B4-BE49-F238E27FC236}">
                  <a16:creationId xmlns:a16="http://schemas.microsoft.com/office/drawing/2014/main" id="{E0A38A0D-72F8-A546-B56C-8E47BB65E7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10375" y="3512221"/>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Freeform 1117">
              <a:extLst>
                <a:ext uri="{FF2B5EF4-FFF2-40B4-BE49-F238E27FC236}">
                  <a16:creationId xmlns:a16="http://schemas.microsoft.com/office/drawing/2014/main" id="{1CBDC02F-0625-8540-B8BB-DB24167F9024}"/>
                </a:ext>
              </a:extLst>
            </p:cNvPr>
            <p:cNvSpPr>
              <a:spLocks/>
            </p:cNvSpPr>
            <p:nvPr/>
          </p:nvSpPr>
          <p:spPr bwMode="auto">
            <a:xfrm>
              <a:off x="7605388" y="3396311"/>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1" name="Picture 1118" descr="screen">
              <a:extLst>
                <a:ext uri="{FF2B5EF4-FFF2-40B4-BE49-F238E27FC236}">
                  <a16:creationId xmlns:a16="http://schemas.microsoft.com/office/drawing/2014/main" id="{CCBB6D23-7553-C34F-AD52-D6E3527F7C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6754" y="3400320"/>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Freeform 1119">
              <a:extLst>
                <a:ext uri="{FF2B5EF4-FFF2-40B4-BE49-F238E27FC236}">
                  <a16:creationId xmlns:a16="http://schemas.microsoft.com/office/drawing/2014/main" id="{1CBF26AB-A697-0740-B93B-BD715F1C6532}"/>
                </a:ext>
              </a:extLst>
            </p:cNvPr>
            <p:cNvSpPr>
              <a:spLocks/>
            </p:cNvSpPr>
            <p:nvPr/>
          </p:nvSpPr>
          <p:spPr bwMode="auto">
            <a:xfrm>
              <a:off x="7647403" y="3391713"/>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1120">
              <a:extLst>
                <a:ext uri="{FF2B5EF4-FFF2-40B4-BE49-F238E27FC236}">
                  <a16:creationId xmlns:a16="http://schemas.microsoft.com/office/drawing/2014/main" id="{62AFA9D7-9C19-4049-801E-17C898348258}"/>
                </a:ext>
              </a:extLst>
            </p:cNvPr>
            <p:cNvSpPr>
              <a:spLocks/>
            </p:cNvSpPr>
            <p:nvPr/>
          </p:nvSpPr>
          <p:spPr bwMode="auto">
            <a:xfrm>
              <a:off x="7603345" y="3391477"/>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1121">
              <a:extLst>
                <a:ext uri="{FF2B5EF4-FFF2-40B4-BE49-F238E27FC236}">
                  <a16:creationId xmlns:a16="http://schemas.microsoft.com/office/drawing/2014/main" id="{FA01601F-273F-6D41-967E-64092A75AF0F}"/>
                </a:ext>
              </a:extLst>
            </p:cNvPr>
            <p:cNvSpPr>
              <a:spLocks/>
            </p:cNvSpPr>
            <p:nvPr/>
          </p:nvSpPr>
          <p:spPr bwMode="auto">
            <a:xfrm>
              <a:off x="7783026" y="3413055"/>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122">
              <a:extLst>
                <a:ext uri="{FF2B5EF4-FFF2-40B4-BE49-F238E27FC236}">
                  <a16:creationId xmlns:a16="http://schemas.microsoft.com/office/drawing/2014/main" id="{1103C435-6A5B-7740-9A5A-FE352620099B}"/>
                </a:ext>
              </a:extLst>
            </p:cNvPr>
            <p:cNvSpPr>
              <a:spLocks/>
            </p:cNvSpPr>
            <p:nvPr/>
          </p:nvSpPr>
          <p:spPr bwMode="auto">
            <a:xfrm>
              <a:off x="7602706" y="3506090"/>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1123">
              <a:extLst>
                <a:ext uri="{FF2B5EF4-FFF2-40B4-BE49-F238E27FC236}">
                  <a16:creationId xmlns:a16="http://schemas.microsoft.com/office/drawing/2014/main" id="{F9231D9E-3038-C346-88DF-EC15C80376B9}"/>
                </a:ext>
              </a:extLst>
            </p:cNvPr>
            <p:cNvSpPr>
              <a:spLocks/>
            </p:cNvSpPr>
            <p:nvPr/>
          </p:nvSpPr>
          <p:spPr bwMode="auto">
            <a:xfrm>
              <a:off x="7789539" y="3414234"/>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1124">
              <a:extLst>
                <a:ext uri="{FF2B5EF4-FFF2-40B4-BE49-F238E27FC236}">
                  <a16:creationId xmlns:a16="http://schemas.microsoft.com/office/drawing/2014/main" id="{E221D95A-BE52-4147-BFAC-F46ED94312EC}"/>
                </a:ext>
              </a:extLst>
            </p:cNvPr>
            <p:cNvSpPr>
              <a:spLocks/>
            </p:cNvSpPr>
            <p:nvPr/>
          </p:nvSpPr>
          <p:spPr bwMode="auto">
            <a:xfrm>
              <a:off x="7602962" y="3512339"/>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8" name="Group 1125">
              <a:extLst>
                <a:ext uri="{FF2B5EF4-FFF2-40B4-BE49-F238E27FC236}">
                  <a16:creationId xmlns:a16="http://schemas.microsoft.com/office/drawing/2014/main" id="{E5E2F519-8E6E-F44E-B8E7-21D8F84D951F}"/>
                </a:ext>
              </a:extLst>
            </p:cNvPr>
            <p:cNvGrpSpPr>
              <a:grpSpLocks/>
            </p:cNvGrpSpPr>
            <p:nvPr/>
          </p:nvGrpSpPr>
          <p:grpSpPr bwMode="auto">
            <a:xfrm>
              <a:off x="7599769" y="3561981"/>
              <a:ext cx="64747" cy="27592"/>
              <a:chOff x="1740" y="2642"/>
              <a:chExt cx="752" cy="327"/>
            </a:xfrm>
          </p:grpSpPr>
          <p:sp>
            <p:nvSpPr>
              <p:cNvPr id="169" name="Freeform 1126">
                <a:extLst>
                  <a:ext uri="{FF2B5EF4-FFF2-40B4-BE49-F238E27FC236}">
                    <a16:creationId xmlns:a16="http://schemas.microsoft.com/office/drawing/2014/main" id="{1BE20710-BC93-2545-8F9B-B2DBE6DCCB6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1127">
                <a:extLst>
                  <a:ext uri="{FF2B5EF4-FFF2-40B4-BE49-F238E27FC236}">
                    <a16:creationId xmlns:a16="http://schemas.microsoft.com/office/drawing/2014/main" id="{1AC8475A-021B-C041-8E8F-6BC60D993BA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1128">
                <a:extLst>
                  <a:ext uri="{FF2B5EF4-FFF2-40B4-BE49-F238E27FC236}">
                    <a16:creationId xmlns:a16="http://schemas.microsoft.com/office/drawing/2014/main" id="{F99C7963-489D-AC4D-AC43-DB02572D390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1129">
                <a:extLst>
                  <a:ext uri="{FF2B5EF4-FFF2-40B4-BE49-F238E27FC236}">
                    <a16:creationId xmlns:a16="http://schemas.microsoft.com/office/drawing/2014/main" id="{B9EFBFEE-E979-BB42-8237-3FFD0D8F796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1130">
                <a:extLst>
                  <a:ext uri="{FF2B5EF4-FFF2-40B4-BE49-F238E27FC236}">
                    <a16:creationId xmlns:a16="http://schemas.microsoft.com/office/drawing/2014/main" id="{AE9D3DED-41A7-A14C-9C9D-2B2313B8CBA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1131">
                <a:extLst>
                  <a:ext uri="{FF2B5EF4-FFF2-40B4-BE49-F238E27FC236}">
                    <a16:creationId xmlns:a16="http://schemas.microsoft.com/office/drawing/2014/main" id="{7B6C8C85-89A2-0046-9859-BC8764B12E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5" name="Freeform 1132">
              <a:extLst>
                <a:ext uri="{FF2B5EF4-FFF2-40B4-BE49-F238E27FC236}">
                  <a16:creationId xmlns:a16="http://schemas.microsoft.com/office/drawing/2014/main" id="{077365D8-769D-2E4B-BE3A-BE1861B25717}"/>
                </a:ext>
              </a:extLst>
            </p:cNvPr>
            <p:cNvSpPr>
              <a:spLocks/>
            </p:cNvSpPr>
            <p:nvPr/>
          </p:nvSpPr>
          <p:spPr bwMode="auto">
            <a:xfrm>
              <a:off x="7710617" y="3566108"/>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1133">
              <a:extLst>
                <a:ext uri="{FF2B5EF4-FFF2-40B4-BE49-F238E27FC236}">
                  <a16:creationId xmlns:a16="http://schemas.microsoft.com/office/drawing/2014/main" id="{9DA84C4B-0CD4-F54F-A3C6-0093C36C715E}"/>
                </a:ext>
              </a:extLst>
            </p:cNvPr>
            <p:cNvSpPr>
              <a:spLocks/>
            </p:cNvSpPr>
            <p:nvPr/>
          </p:nvSpPr>
          <p:spPr bwMode="auto">
            <a:xfrm>
              <a:off x="7510503" y="3570943"/>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1134">
              <a:extLst>
                <a:ext uri="{FF2B5EF4-FFF2-40B4-BE49-F238E27FC236}">
                  <a16:creationId xmlns:a16="http://schemas.microsoft.com/office/drawing/2014/main" id="{E6EEEBB6-81DA-1A4D-AB2E-D7B4CF31539D}"/>
                </a:ext>
              </a:extLst>
            </p:cNvPr>
            <p:cNvSpPr>
              <a:spLocks/>
            </p:cNvSpPr>
            <p:nvPr/>
          </p:nvSpPr>
          <p:spPr bwMode="auto">
            <a:xfrm>
              <a:off x="7510631" y="3560802"/>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1135">
              <a:extLst>
                <a:ext uri="{FF2B5EF4-FFF2-40B4-BE49-F238E27FC236}">
                  <a16:creationId xmlns:a16="http://schemas.microsoft.com/office/drawing/2014/main" id="{DDBFC66A-7AC1-AE46-BB8F-7048A2433336}"/>
                </a:ext>
              </a:extLst>
            </p:cNvPr>
            <p:cNvSpPr>
              <a:spLocks/>
            </p:cNvSpPr>
            <p:nvPr/>
          </p:nvSpPr>
          <p:spPr bwMode="auto">
            <a:xfrm>
              <a:off x="7510758" y="3515169"/>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1136">
              <a:extLst>
                <a:ext uri="{FF2B5EF4-FFF2-40B4-BE49-F238E27FC236}">
                  <a16:creationId xmlns:a16="http://schemas.microsoft.com/office/drawing/2014/main" id="{2BA090AB-AD97-4E47-A877-44B79E0B719F}"/>
                </a:ext>
              </a:extLst>
            </p:cNvPr>
            <p:cNvSpPr>
              <a:spLocks/>
            </p:cNvSpPr>
            <p:nvPr/>
          </p:nvSpPr>
          <p:spPr bwMode="auto">
            <a:xfrm>
              <a:off x="7517016" y="3563161"/>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1137">
              <a:extLst>
                <a:ext uri="{FF2B5EF4-FFF2-40B4-BE49-F238E27FC236}">
                  <a16:creationId xmlns:a16="http://schemas.microsoft.com/office/drawing/2014/main" id="{FAE09D6E-331D-544B-B46C-C0053F18D7E0}"/>
                </a:ext>
              </a:extLst>
            </p:cNvPr>
            <p:cNvSpPr>
              <a:spLocks/>
            </p:cNvSpPr>
            <p:nvPr/>
          </p:nvSpPr>
          <p:spPr bwMode="auto">
            <a:xfrm flipV="1">
              <a:off x="7707042" y="3559387"/>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1" name="Picture 1140" descr="desktop_computer_stylized_medium">
              <a:extLst>
                <a:ext uri="{FF2B5EF4-FFF2-40B4-BE49-F238E27FC236}">
                  <a16:creationId xmlns:a16="http://schemas.microsoft.com/office/drawing/2014/main" id="{7F3EB8CE-E490-9E4A-804D-150A37A477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991996" y="3474155"/>
              <a:ext cx="359261" cy="3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141">
              <a:extLst>
                <a:ext uri="{FF2B5EF4-FFF2-40B4-BE49-F238E27FC236}">
                  <a16:creationId xmlns:a16="http://schemas.microsoft.com/office/drawing/2014/main" id="{C1CA6A81-8961-FE4F-BF47-C0E05D988BD0}"/>
                </a:ext>
              </a:extLst>
            </p:cNvPr>
            <p:cNvSpPr>
              <a:spLocks/>
            </p:cNvSpPr>
            <p:nvPr/>
          </p:nvSpPr>
          <p:spPr bwMode="auto">
            <a:xfrm flipH="1">
              <a:off x="8145217" y="3506954"/>
              <a:ext cx="169400" cy="156753"/>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3" name="Picture 571" descr="fridge2.png">
              <a:extLst>
                <a:ext uri="{FF2B5EF4-FFF2-40B4-BE49-F238E27FC236}">
                  <a16:creationId xmlns:a16="http://schemas.microsoft.com/office/drawing/2014/main" id="{F4471DD2-D12B-9945-86D1-C42E526B0F17}"/>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3199" y="3292029"/>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 name="Group 950">
              <a:extLst>
                <a:ext uri="{FF2B5EF4-FFF2-40B4-BE49-F238E27FC236}">
                  <a16:creationId xmlns:a16="http://schemas.microsoft.com/office/drawing/2014/main" id="{A30A604D-6C2E-B94A-933C-D6EC55A540F5}"/>
                </a:ext>
              </a:extLst>
            </p:cNvPr>
            <p:cNvGrpSpPr>
              <a:grpSpLocks/>
            </p:cNvGrpSpPr>
            <p:nvPr/>
          </p:nvGrpSpPr>
          <p:grpSpPr bwMode="auto">
            <a:xfrm>
              <a:off x="10241851" y="5180963"/>
              <a:ext cx="177192" cy="330833"/>
              <a:chOff x="4140" y="429"/>
              <a:chExt cx="1425" cy="2396"/>
            </a:xfrm>
          </p:grpSpPr>
          <p:sp>
            <p:nvSpPr>
              <p:cNvPr id="185" name="Freeform 951">
                <a:extLst>
                  <a:ext uri="{FF2B5EF4-FFF2-40B4-BE49-F238E27FC236}">
                    <a16:creationId xmlns:a16="http://schemas.microsoft.com/office/drawing/2014/main" id="{07B47E48-AA5B-4F4E-822C-DEB1CD6B1C3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Rectangle 952">
                <a:extLst>
                  <a:ext uri="{FF2B5EF4-FFF2-40B4-BE49-F238E27FC236}">
                    <a16:creationId xmlns:a16="http://schemas.microsoft.com/office/drawing/2014/main" id="{7F0B61F1-F2EC-254F-B746-3D9E5C130D3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Freeform 953">
                <a:extLst>
                  <a:ext uri="{FF2B5EF4-FFF2-40B4-BE49-F238E27FC236}">
                    <a16:creationId xmlns:a16="http://schemas.microsoft.com/office/drawing/2014/main" id="{7EAD70B0-2CB2-1048-936E-BBEA04D5D9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954">
                <a:extLst>
                  <a:ext uri="{FF2B5EF4-FFF2-40B4-BE49-F238E27FC236}">
                    <a16:creationId xmlns:a16="http://schemas.microsoft.com/office/drawing/2014/main" id="{9BEE6273-D7F0-7A48-990D-86BFC4AD364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Rectangle 955">
                <a:extLst>
                  <a:ext uri="{FF2B5EF4-FFF2-40B4-BE49-F238E27FC236}">
                    <a16:creationId xmlns:a16="http://schemas.microsoft.com/office/drawing/2014/main" id="{B663DC0F-C352-6C4E-8896-8A14E7841C3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90" name="Group 956">
                <a:extLst>
                  <a:ext uri="{FF2B5EF4-FFF2-40B4-BE49-F238E27FC236}">
                    <a16:creationId xmlns:a16="http://schemas.microsoft.com/office/drawing/2014/main" id="{9FE06202-B123-594E-986D-128EA9855DE1}"/>
                  </a:ext>
                </a:extLst>
              </p:cNvPr>
              <p:cNvGrpSpPr>
                <a:grpSpLocks/>
              </p:cNvGrpSpPr>
              <p:nvPr/>
            </p:nvGrpSpPr>
            <p:grpSpPr bwMode="auto">
              <a:xfrm>
                <a:off x="4749" y="668"/>
                <a:ext cx="581" cy="145"/>
                <a:chOff x="614" y="2568"/>
                <a:chExt cx="725" cy="139"/>
              </a:xfrm>
            </p:grpSpPr>
            <p:sp>
              <p:nvSpPr>
                <p:cNvPr id="215" name="AutoShape 957">
                  <a:extLst>
                    <a:ext uri="{FF2B5EF4-FFF2-40B4-BE49-F238E27FC236}">
                      <a16:creationId xmlns:a16="http://schemas.microsoft.com/office/drawing/2014/main" id="{5C9C526B-FD5B-DC47-B04D-3C65CC7D712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AutoShape 958">
                  <a:extLst>
                    <a:ext uri="{FF2B5EF4-FFF2-40B4-BE49-F238E27FC236}">
                      <a16:creationId xmlns:a16="http://schemas.microsoft.com/office/drawing/2014/main" id="{F645A24C-0DD8-A64C-A69B-44998220DB0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91" name="Rectangle 959">
                <a:extLst>
                  <a:ext uri="{FF2B5EF4-FFF2-40B4-BE49-F238E27FC236}">
                    <a16:creationId xmlns:a16="http://schemas.microsoft.com/office/drawing/2014/main" id="{D1CDB377-8645-5B47-B962-5413C139436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92" name="Group 960">
                <a:extLst>
                  <a:ext uri="{FF2B5EF4-FFF2-40B4-BE49-F238E27FC236}">
                    <a16:creationId xmlns:a16="http://schemas.microsoft.com/office/drawing/2014/main" id="{CB6CEAD8-65D2-554F-8C4A-0953BC627534}"/>
                  </a:ext>
                </a:extLst>
              </p:cNvPr>
              <p:cNvGrpSpPr>
                <a:grpSpLocks/>
              </p:cNvGrpSpPr>
              <p:nvPr/>
            </p:nvGrpSpPr>
            <p:grpSpPr bwMode="auto">
              <a:xfrm>
                <a:off x="4747" y="994"/>
                <a:ext cx="581" cy="134"/>
                <a:chOff x="614" y="2568"/>
                <a:chExt cx="725" cy="139"/>
              </a:xfrm>
            </p:grpSpPr>
            <p:sp>
              <p:nvSpPr>
                <p:cNvPr id="213" name="AutoShape 961">
                  <a:extLst>
                    <a:ext uri="{FF2B5EF4-FFF2-40B4-BE49-F238E27FC236}">
                      <a16:creationId xmlns:a16="http://schemas.microsoft.com/office/drawing/2014/main" id="{D19AC768-1A0C-B74F-8EDC-8ADEBC0CD57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4" name="AutoShape 962">
                  <a:extLst>
                    <a:ext uri="{FF2B5EF4-FFF2-40B4-BE49-F238E27FC236}">
                      <a16:creationId xmlns:a16="http://schemas.microsoft.com/office/drawing/2014/main" id="{94EA6644-2B66-2C41-B61D-27BB53790D9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93" name="Rectangle 963">
                <a:extLst>
                  <a:ext uri="{FF2B5EF4-FFF2-40B4-BE49-F238E27FC236}">
                    <a16:creationId xmlns:a16="http://schemas.microsoft.com/office/drawing/2014/main" id="{14CB832A-D60E-9249-984B-56C9F7C2F36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Rectangle 964">
                <a:extLst>
                  <a:ext uri="{FF2B5EF4-FFF2-40B4-BE49-F238E27FC236}">
                    <a16:creationId xmlns:a16="http://schemas.microsoft.com/office/drawing/2014/main" id="{24BABAAA-E51D-6447-A99B-7DBF70138E3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95" name="Group 965">
                <a:extLst>
                  <a:ext uri="{FF2B5EF4-FFF2-40B4-BE49-F238E27FC236}">
                    <a16:creationId xmlns:a16="http://schemas.microsoft.com/office/drawing/2014/main" id="{3F601054-6F2F-404F-A79F-8B59825B8BE9}"/>
                  </a:ext>
                </a:extLst>
              </p:cNvPr>
              <p:cNvGrpSpPr>
                <a:grpSpLocks/>
              </p:cNvGrpSpPr>
              <p:nvPr/>
            </p:nvGrpSpPr>
            <p:grpSpPr bwMode="auto">
              <a:xfrm>
                <a:off x="4735" y="1627"/>
                <a:ext cx="582" cy="151"/>
                <a:chOff x="614" y="2568"/>
                <a:chExt cx="725" cy="139"/>
              </a:xfrm>
            </p:grpSpPr>
            <p:sp>
              <p:nvSpPr>
                <p:cNvPr id="211" name="AutoShape 966">
                  <a:extLst>
                    <a:ext uri="{FF2B5EF4-FFF2-40B4-BE49-F238E27FC236}">
                      <a16:creationId xmlns:a16="http://schemas.microsoft.com/office/drawing/2014/main" id="{B2052FCE-BD40-F54F-8E32-15525426891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2" name="AutoShape 967">
                  <a:extLst>
                    <a:ext uri="{FF2B5EF4-FFF2-40B4-BE49-F238E27FC236}">
                      <a16:creationId xmlns:a16="http://schemas.microsoft.com/office/drawing/2014/main" id="{E0C35D9D-F6EA-6649-8AC1-CC7C7DDA48C6}"/>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96" name="Freeform 968">
                <a:extLst>
                  <a:ext uri="{FF2B5EF4-FFF2-40B4-BE49-F238E27FC236}">
                    <a16:creationId xmlns:a16="http://schemas.microsoft.com/office/drawing/2014/main" id="{7B068575-50F0-714B-B621-AAB72D143C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7" name="Group 969">
                <a:extLst>
                  <a:ext uri="{FF2B5EF4-FFF2-40B4-BE49-F238E27FC236}">
                    <a16:creationId xmlns:a16="http://schemas.microsoft.com/office/drawing/2014/main" id="{B3248E6F-8090-304D-8497-74143983A5EE}"/>
                  </a:ext>
                </a:extLst>
              </p:cNvPr>
              <p:cNvGrpSpPr>
                <a:grpSpLocks/>
              </p:cNvGrpSpPr>
              <p:nvPr/>
            </p:nvGrpSpPr>
            <p:grpSpPr bwMode="auto">
              <a:xfrm>
                <a:off x="4739" y="1327"/>
                <a:ext cx="582" cy="139"/>
                <a:chOff x="614" y="2568"/>
                <a:chExt cx="725" cy="139"/>
              </a:xfrm>
            </p:grpSpPr>
            <p:sp>
              <p:nvSpPr>
                <p:cNvPr id="209" name="AutoShape 970">
                  <a:extLst>
                    <a:ext uri="{FF2B5EF4-FFF2-40B4-BE49-F238E27FC236}">
                      <a16:creationId xmlns:a16="http://schemas.microsoft.com/office/drawing/2014/main" id="{A002C5D2-E892-D84E-86C8-9F3A0BD706F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0" name="AutoShape 971">
                  <a:extLst>
                    <a:ext uri="{FF2B5EF4-FFF2-40B4-BE49-F238E27FC236}">
                      <a16:creationId xmlns:a16="http://schemas.microsoft.com/office/drawing/2014/main" id="{60BF9FD7-A953-1B45-A7F5-D462A3BFBBA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98" name="Rectangle 972">
                <a:extLst>
                  <a:ext uri="{FF2B5EF4-FFF2-40B4-BE49-F238E27FC236}">
                    <a16:creationId xmlns:a16="http://schemas.microsoft.com/office/drawing/2014/main" id="{81389585-5C60-A54E-9477-01F2F8D5CB3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Freeform 973">
                <a:extLst>
                  <a:ext uri="{FF2B5EF4-FFF2-40B4-BE49-F238E27FC236}">
                    <a16:creationId xmlns:a16="http://schemas.microsoft.com/office/drawing/2014/main" id="{347E5A84-91F2-DB47-A240-9C13C41D2A76}"/>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974">
                <a:extLst>
                  <a:ext uri="{FF2B5EF4-FFF2-40B4-BE49-F238E27FC236}">
                    <a16:creationId xmlns:a16="http://schemas.microsoft.com/office/drawing/2014/main" id="{55C96953-CD9D-774C-8FCE-FE7F651F848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Oval 975">
                <a:extLst>
                  <a:ext uri="{FF2B5EF4-FFF2-40B4-BE49-F238E27FC236}">
                    <a16:creationId xmlns:a16="http://schemas.microsoft.com/office/drawing/2014/main" id="{A8C6DA66-10C3-7E4A-B9B0-B6B1E45315C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Freeform 976">
                <a:extLst>
                  <a:ext uri="{FF2B5EF4-FFF2-40B4-BE49-F238E27FC236}">
                    <a16:creationId xmlns:a16="http://schemas.microsoft.com/office/drawing/2014/main" id="{F9BA7275-82CC-6940-86C9-82E6A10F195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AutoShape 977">
                <a:extLst>
                  <a:ext uri="{FF2B5EF4-FFF2-40B4-BE49-F238E27FC236}">
                    <a16:creationId xmlns:a16="http://schemas.microsoft.com/office/drawing/2014/main" id="{30E6FE65-9C4F-B74A-A93B-C9F68C99D6D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78">
                <a:extLst>
                  <a:ext uri="{FF2B5EF4-FFF2-40B4-BE49-F238E27FC236}">
                    <a16:creationId xmlns:a16="http://schemas.microsoft.com/office/drawing/2014/main" id="{9A437940-CDA8-C643-AE71-466A9D8D5C9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5" name="Oval 979">
                <a:extLst>
                  <a:ext uri="{FF2B5EF4-FFF2-40B4-BE49-F238E27FC236}">
                    <a16:creationId xmlns:a16="http://schemas.microsoft.com/office/drawing/2014/main" id="{411FF7EC-DE59-1B48-A80F-A7884888F8D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Oval 980">
                <a:extLst>
                  <a:ext uri="{FF2B5EF4-FFF2-40B4-BE49-F238E27FC236}">
                    <a16:creationId xmlns:a16="http://schemas.microsoft.com/office/drawing/2014/main" id="{BE2351AD-3F5F-C649-9962-43A96476D88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7" name="Oval 981">
                <a:extLst>
                  <a:ext uri="{FF2B5EF4-FFF2-40B4-BE49-F238E27FC236}">
                    <a16:creationId xmlns:a16="http://schemas.microsoft.com/office/drawing/2014/main" id="{D1B639EE-D9D9-9C4A-92ED-B0E44283B3C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8" name="Rectangle 982">
                <a:extLst>
                  <a:ext uri="{FF2B5EF4-FFF2-40B4-BE49-F238E27FC236}">
                    <a16:creationId xmlns:a16="http://schemas.microsoft.com/office/drawing/2014/main" id="{FCFEA41A-7929-334C-9394-F8AFFD6038A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217" name="Group 590">
              <a:extLst>
                <a:ext uri="{FF2B5EF4-FFF2-40B4-BE49-F238E27FC236}">
                  <a16:creationId xmlns:a16="http://schemas.microsoft.com/office/drawing/2014/main" id="{DA6FCF0D-7C59-1748-B406-3CDCB90470C3}"/>
                </a:ext>
              </a:extLst>
            </p:cNvPr>
            <p:cNvGrpSpPr>
              <a:grpSpLocks/>
            </p:cNvGrpSpPr>
            <p:nvPr/>
          </p:nvGrpSpPr>
          <p:grpSpPr bwMode="auto">
            <a:xfrm flipH="1">
              <a:off x="7980855" y="4807173"/>
              <a:ext cx="345630" cy="320302"/>
              <a:chOff x="2839" y="3501"/>
              <a:chExt cx="755" cy="803"/>
            </a:xfrm>
          </p:grpSpPr>
          <p:pic>
            <p:nvPicPr>
              <p:cNvPr id="218" name="Picture 591" descr="desktop_computer_stylized_medium">
                <a:extLst>
                  <a:ext uri="{FF2B5EF4-FFF2-40B4-BE49-F238E27FC236}">
                    <a16:creationId xmlns:a16="http://schemas.microsoft.com/office/drawing/2014/main" id="{29205AF8-32B7-E64B-B64F-0ADF19EB15F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 name="Freeform 592">
                <a:extLst>
                  <a:ext uri="{FF2B5EF4-FFF2-40B4-BE49-F238E27FC236}">
                    <a16:creationId xmlns:a16="http://schemas.microsoft.com/office/drawing/2014/main" id="{F9563EBF-1D73-8A43-B28F-3CD1C614209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5" name="Group 590">
              <a:extLst>
                <a:ext uri="{FF2B5EF4-FFF2-40B4-BE49-F238E27FC236}">
                  <a16:creationId xmlns:a16="http://schemas.microsoft.com/office/drawing/2014/main" id="{1735ECA3-0D40-2947-8212-370CA8C2F43C}"/>
                </a:ext>
              </a:extLst>
            </p:cNvPr>
            <p:cNvGrpSpPr>
              <a:grpSpLocks/>
            </p:cNvGrpSpPr>
            <p:nvPr/>
          </p:nvGrpSpPr>
          <p:grpSpPr bwMode="auto">
            <a:xfrm flipH="1">
              <a:off x="8552134" y="5433142"/>
              <a:ext cx="345630" cy="320302"/>
              <a:chOff x="2839" y="3501"/>
              <a:chExt cx="755" cy="803"/>
            </a:xfrm>
          </p:grpSpPr>
          <p:pic>
            <p:nvPicPr>
              <p:cNvPr id="246" name="Picture 591" descr="desktop_computer_stylized_medium">
                <a:extLst>
                  <a:ext uri="{FF2B5EF4-FFF2-40B4-BE49-F238E27FC236}">
                    <a16:creationId xmlns:a16="http://schemas.microsoft.com/office/drawing/2014/main" id="{64E49AA9-5B69-6F44-81F1-FE3EC2E3AF6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Freeform 592">
                <a:extLst>
                  <a:ext uri="{FF2B5EF4-FFF2-40B4-BE49-F238E27FC236}">
                    <a16:creationId xmlns:a16="http://schemas.microsoft.com/office/drawing/2014/main" id="{A57B941A-60A3-3345-BEB7-7D291ABB485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48" name="Picture 1066" descr="laptop_keyboard">
              <a:extLst>
                <a:ext uri="{FF2B5EF4-FFF2-40B4-BE49-F238E27FC236}">
                  <a16:creationId xmlns:a16="http://schemas.microsoft.com/office/drawing/2014/main" id="{00A534B8-4D9A-234F-A069-D21EE30BBF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550087" y="5762330"/>
              <a:ext cx="260920" cy="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Freeform 1067">
              <a:extLst>
                <a:ext uri="{FF2B5EF4-FFF2-40B4-BE49-F238E27FC236}">
                  <a16:creationId xmlns:a16="http://schemas.microsoft.com/office/drawing/2014/main" id="{E23EF127-A9B3-9546-B69B-9BE54B809FB2}"/>
                </a:ext>
              </a:extLst>
            </p:cNvPr>
            <p:cNvSpPr>
              <a:spLocks/>
            </p:cNvSpPr>
            <p:nvPr/>
          </p:nvSpPr>
          <p:spPr bwMode="auto">
            <a:xfrm>
              <a:off x="9636557" y="5666200"/>
              <a:ext cx="210015" cy="129281"/>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0" name="Picture 1068" descr="screen">
              <a:extLst>
                <a:ext uri="{FF2B5EF4-FFF2-40B4-BE49-F238E27FC236}">
                  <a16:creationId xmlns:a16="http://schemas.microsoft.com/office/drawing/2014/main" id="{2CBD7E89-6DD8-EC48-A39E-90D27DEC6F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6901" y="5669525"/>
              <a:ext cx="190838" cy="11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Freeform 1069">
              <a:extLst>
                <a:ext uri="{FF2B5EF4-FFF2-40B4-BE49-F238E27FC236}">
                  <a16:creationId xmlns:a16="http://schemas.microsoft.com/office/drawing/2014/main" id="{C1762157-2AF3-5747-A592-B91BA76ADA65}"/>
                </a:ext>
              </a:extLst>
            </p:cNvPr>
            <p:cNvSpPr>
              <a:spLocks/>
            </p:cNvSpPr>
            <p:nvPr/>
          </p:nvSpPr>
          <p:spPr bwMode="auto">
            <a:xfrm>
              <a:off x="9674794" y="5662386"/>
              <a:ext cx="177937" cy="24057"/>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070">
              <a:extLst>
                <a:ext uri="{FF2B5EF4-FFF2-40B4-BE49-F238E27FC236}">
                  <a16:creationId xmlns:a16="http://schemas.microsoft.com/office/drawing/2014/main" id="{327439AA-ABA6-2F4A-9A62-3D7596DC8A65}"/>
                </a:ext>
              </a:extLst>
            </p:cNvPr>
            <p:cNvSpPr>
              <a:spLocks/>
            </p:cNvSpPr>
            <p:nvPr/>
          </p:nvSpPr>
          <p:spPr bwMode="auto">
            <a:xfrm>
              <a:off x="9634698" y="5662191"/>
              <a:ext cx="49395" cy="100139"/>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1071">
              <a:extLst>
                <a:ext uri="{FF2B5EF4-FFF2-40B4-BE49-F238E27FC236}">
                  <a16:creationId xmlns:a16="http://schemas.microsoft.com/office/drawing/2014/main" id="{7B8651C3-EBF1-784C-B644-26429A1756D1}"/>
                </a:ext>
              </a:extLst>
            </p:cNvPr>
            <p:cNvSpPr>
              <a:spLocks/>
            </p:cNvSpPr>
            <p:nvPr/>
          </p:nvSpPr>
          <p:spPr bwMode="auto">
            <a:xfrm>
              <a:off x="9798223" y="5680087"/>
              <a:ext cx="53230" cy="11559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1072">
              <a:extLst>
                <a:ext uri="{FF2B5EF4-FFF2-40B4-BE49-F238E27FC236}">
                  <a16:creationId xmlns:a16="http://schemas.microsoft.com/office/drawing/2014/main" id="{8A00CF54-B68E-0540-8176-4D5E6E4E4A5D}"/>
                </a:ext>
              </a:extLst>
            </p:cNvPr>
            <p:cNvSpPr>
              <a:spLocks/>
            </p:cNvSpPr>
            <p:nvPr/>
          </p:nvSpPr>
          <p:spPr bwMode="auto">
            <a:xfrm>
              <a:off x="9634116" y="5757245"/>
              <a:ext cx="195254" cy="3901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73">
              <a:extLst>
                <a:ext uri="{FF2B5EF4-FFF2-40B4-BE49-F238E27FC236}">
                  <a16:creationId xmlns:a16="http://schemas.microsoft.com/office/drawing/2014/main" id="{B0A5A73F-58AB-224B-A53F-71E2FC5C8B35}"/>
                </a:ext>
              </a:extLst>
            </p:cNvPr>
            <p:cNvSpPr>
              <a:spLocks/>
            </p:cNvSpPr>
            <p:nvPr/>
          </p:nvSpPr>
          <p:spPr bwMode="auto">
            <a:xfrm>
              <a:off x="9804150" y="5681065"/>
              <a:ext cx="49860" cy="116079"/>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74">
              <a:extLst>
                <a:ext uri="{FF2B5EF4-FFF2-40B4-BE49-F238E27FC236}">
                  <a16:creationId xmlns:a16="http://schemas.microsoft.com/office/drawing/2014/main" id="{ED7D64D6-B6E6-5F48-9793-7B0E8FAD4BD7}"/>
                </a:ext>
              </a:extLst>
            </p:cNvPr>
            <p:cNvSpPr>
              <a:spLocks/>
            </p:cNvSpPr>
            <p:nvPr/>
          </p:nvSpPr>
          <p:spPr bwMode="auto">
            <a:xfrm>
              <a:off x="9634349" y="5762428"/>
              <a:ext cx="173637" cy="38530"/>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57" name="Group 1075">
              <a:extLst>
                <a:ext uri="{FF2B5EF4-FFF2-40B4-BE49-F238E27FC236}">
                  <a16:creationId xmlns:a16="http://schemas.microsoft.com/office/drawing/2014/main" id="{EF2F0169-3D49-3E4D-9EF6-257A2263E9AB}"/>
                </a:ext>
              </a:extLst>
            </p:cNvPr>
            <p:cNvGrpSpPr>
              <a:grpSpLocks/>
            </p:cNvGrpSpPr>
            <p:nvPr/>
          </p:nvGrpSpPr>
          <p:grpSpPr bwMode="auto">
            <a:xfrm>
              <a:off x="9631443" y="5803598"/>
              <a:ext cx="58925" cy="22883"/>
              <a:chOff x="1740" y="2642"/>
              <a:chExt cx="752" cy="327"/>
            </a:xfrm>
          </p:grpSpPr>
          <p:sp>
            <p:nvSpPr>
              <p:cNvPr id="258" name="Freeform 1076">
                <a:extLst>
                  <a:ext uri="{FF2B5EF4-FFF2-40B4-BE49-F238E27FC236}">
                    <a16:creationId xmlns:a16="http://schemas.microsoft.com/office/drawing/2014/main" id="{EC145469-D33D-8D42-96E2-E84B1415059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77">
                <a:extLst>
                  <a:ext uri="{FF2B5EF4-FFF2-40B4-BE49-F238E27FC236}">
                    <a16:creationId xmlns:a16="http://schemas.microsoft.com/office/drawing/2014/main" id="{75946AC6-65BA-E740-BC7B-CD4FAF7287A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1078">
                <a:extLst>
                  <a:ext uri="{FF2B5EF4-FFF2-40B4-BE49-F238E27FC236}">
                    <a16:creationId xmlns:a16="http://schemas.microsoft.com/office/drawing/2014/main" id="{CCA23E68-3FFC-A745-9168-41399E2AE0C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079">
                <a:extLst>
                  <a:ext uri="{FF2B5EF4-FFF2-40B4-BE49-F238E27FC236}">
                    <a16:creationId xmlns:a16="http://schemas.microsoft.com/office/drawing/2014/main" id="{E00CC775-34E1-2A47-87F5-3E6785518A8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80">
                <a:extLst>
                  <a:ext uri="{FF2B5EF4-FFF2-40B4-BE49-F238E27FC236}">
                    <a16:creationId xmlns:a16="http://schemas.microsoft.com/office/drawing/2014/main" id="{225E4CCC-2933-114B-A799-60B88EC257A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81">
                <a:extLst>
                  <a:ext uri="{FF2B5EF4-FFF2-40B4-BE49-F238E27FC236}">
                    <a16:creationId xmlns:a16="http://schemas.microsoft.com/office/drawing/2014/main" id="{46EB99C9-039B-A84E-AD72-F36431BAC84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4" name="Freeform 1082">
              <a:extLst>
                <a:ext uri="{FF2B5EF4-FFF2-40B4-BE49-F238E27FC236}">
                  <a16:creationId xmlns:a16="http://schemas.microsoft.com/office/drawing/2014/main" id="{27A2EFB6-3249-6846-B9AB-50D30145BE5A}"/>
                </a:ext>
              </a:extLst>
            </p:cNvPr>
            <p:cNvSpPr>
              <a:spLocks/>
            </p:cNvSpPr>
            <p:nvPr/>
          </p:nvSpPr>
          <p:spPr bwMode="auto">
            <a:xfrm>
              <a:off x="9732325" y="5807021"/>
              <a:ext cx="71361" cy="5026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83">
              <a:extLst>
                <a:ext uri="{FF2B5EF4-FFF2-40B4-BE49-F238E27FC236}">
                  <a16:creationId xmlns:a16="http://schemas.microsoft.com/office/drawing/2014/main" id="{F8A5A426-4BBC-4E41-9B66-5C99469B06C2}"/>
                </a:ext>
              </a:extLst>
            </p:cNvPr>
            <p:cNvSpPr>
              <a:spLocks/>
            </p:cNvSpPr>
            <p:nvPr/>
          </p:nvSpPr>
          <p:spPr bwMode="auto">
            <a:xfrm>
              <a:off x="9550204" y="5811030"/>
              <a:ext cx="182586" cy="4586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86">
              <a:extLst>
                <a:ext uri="{FF2B5EF4-FFF2-40B4-BE49-F238E27FC236}">
                  <a16:creationId xmlns:a16="http://schemas.microsoft.com/office/drawing/2014/main" id="{62038785-D198-4F47-ACE3-98928D9F3813}"/>
                </a:ext>
              </a:extLst>
            </p:cNvPr>
            <p:cNvSpPr>
              <a:spLocks/>
            </p:cNvSpPr>
            <p:nvPr/>
          </p:nvSpPr>
          <p:spPr bwMode="auto">
            <a:xfrm>
              <a:off x="9556131" y="5804576"/>
              <a:ext cx="173172" cy="44104"/>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87">
              <a:extLst>
                <a:ext uri="{FF2B5EF4-FFF2-40B4-BE49-F238E27FC236}">
                  <a16:creationId xmlns:a16="http://schemas.microsoft.com/office/drawing/2014/main" id="{30C555DE-4061-5245-AF17-D13DC3775DF0}"/>
                </a:ext>
              </a:extLst>
            </p:cNvPr>
            <p:cNvSpPr>
              <a:spLocks/>
            </p:cNvSpPr>
            <p:nvPr/>
          </p:nvSpPr>
          <p:spPr bwMode="auto">
            <a:xfrm flipV="1">
              <a:off x="9729071" y="5801447"/>
              <a:ext cx="70663" cy="4566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6" name="Group 305">
              <a:extLst>
                <a:ext uri="{FF2B5EF4-FFF2-40B4-BE49-F238E27FC236}">
                  <a16:creationId xmlns:a16="http://schemas.microsoft.com/office/drawing/2014/main" id="{588A6712-F86B-4F4E-BFFF-A557C162E1A4}"/>
                </a:ext>
              </a:extLst>
            </p:cNvPr>
            <p:cNvGrpSpPr/>
            <p:nvPr/>
          </p:nvGrpSpPr>
          <p:grpSpPr>
            <a:xfrm>
              <a:off x="7439074" y="1766737"/>
              <a:ext cx="4144321" cy="4013060"/>
              <a:chOff x="7439074" y="1859725"/>
              <a:chExt cx="4144321" cy="4013060"/>
            </a:xfrm>
          </p:grpSpPr>
          <p:grpSp>
            <p:nvGrpSpPr>
              <p:cNvPr id="307" name="Group 306">
                <a:extLst>
                  <a:ext uri="{FF2B5EF4-FFF2-40B4-BE49-F238E27FC236}">
                    <a16:creationId xmlns:a16="http://schemas.microsoft.com/office/drawing/2014/main" id="{576776CB-CA02-B14A-93DF-6A5DE935426C}"/>
                  </a:ext>
                </a:extLst>
              </p:cNvPr>
              <p:cNvGrpSpPr/>
              <p:nvPr/>
            </p:nvGrpSpPr>
            <p:grpSpPr>
              <a:xfrm>
                <a:off x="7439074" y="1859725"/>
                <a:ext cx="1802647" cy="1120859"/>
                <a:chOff x="7439074" y="1859725"/>
                <a:chExt cx="1802647" cy="1120859"/>
              </a:xfrm>
            </p:grpSpPr>
            <p:pic>
              <p:nvPicPr>
                <p:cNvPr id="412" name="Picture 799" descr="cell_tower_radiation copy">
                  <a:extLst>
                    <a:ext uri="{FF2B5EF4-FFF2-40B4-BE49-F238E27FC236}">
                      <a16:creationId xmlns:a16="http://schemas.microsoft.com/office/drawing/2014/main" id="{AD52D880-B88A-9743-9197-C715D9680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3" name="Line 426">
                  <a:extLst>
                    <a:ext uri="{FF2B5EF4-FFF2-40B4-BE49-F238E27FC236}">
                      <a16:creationId xmlns:a16="http://schemas.microsoft.com/office/drawing/2014/main" id="{27F2F4B1-7344-4E46-92E4-C22DFF851744}"/>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14" name="Group 783">
                  <a:extLst>
                    <a:ext uri="{FF2B5EF4-FFF2-40B4-BE49-F238E27FC236}">
                      <a16:creationId xmlns:a16="http://schemas.microsoft.com/office/drawing/2014/main" id="{03D256C7-E0C4-EC4D-84BD-68882D1C8351}"/>
                    </a:ext>
                  </a:extLst>
                </p:cNvPr>
                <p:cNvGrpSpPr>
                  <a:grpSpLocks/>
                </p:cNvGrpSpPr>
                <p:nvPr/>
              </p:nvGrpSpPr>
              <p:grpSpPr bwMode="auto">
                <a:xfrm>
                  <a:off x="8050698" y="2309376"/>
                  <a:ext cx="298450" cy="464008"/>
                  <a:chOff x="3130" y="3288"/>
                  <a:chExt cx="410" cy="742"/>
                </a:xfrm>
              </p:grpSpPr>
              <p:sp>
                <p:nvSpPr>
                  <p:cNvPr id="427" name="Line 270">
                    <a:extLst>
                      <a:ext uri="{FF2B5EF4-FFF2-40B4-BE49-F238E27FC236}">
                        <a16:creationId xmlns:a16="http://schemas.microsoft.com/office/drawing/2014/main" id="{70833993-0927-D042-BC96-4DF718C03714}"/>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8" name="Line 271">
                    <a:extLst>
                      <a:ext uri="{FF2B5EF4-FFF2-40B4-BE49-F238E27FC236}">
                        <a16:creationId xmlns:a16="http://schemas.microsoft.com/office/drawing/2014/main" id="{436369E6-F5B8-4E45-954A-79FEB61386D0}"/>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9" name="Line 272">
                    <a:extLst>
                      <a:ext uri="{FF2B5EF4-FFF2-40B4-BE49-F238E27FC236}">
                        <a16:creationId xmlns:a16="http://schemas.microsoft.com/office/drawing/2014/main" id="{7F8C7F1A-6AE4-6D4D-94A9-8305491AF46D}"/>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0" name="Line 273">
                    <a:extLst>
                      <a:ext uri="{FF2B5EF4-FFF2-40B4-BE49-F238E27FC236}">
                        <a16:creationId xmlns:a16="http://schemas.microsoft.com/office/drawing/2014/main" id="{372D7904-13A9-864A-B65C-86E69F4DC4DD}"/>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1" name="Line 274">
                    <a:extLst>
                      <a:ext uri="{FF2B5EF4-FFF2-40B4-BE49-F238E27FC236}">
                        <a16:creationId xmlns:a16="http://schemas.microsoft.com/office/drawing/2014/main" id="{DEBB2695-F2BE-8840-AD31-B4B71A1BA071}"/>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2" name="Line 275">
                    <a:extLst>
                      <a:ext uri="{FF2B5EF4-FFF2-40B4-BE49-F238E27FC236}">
                        <a16:creationId xmlns:a16="http://schemas.microsoft.com/office/drawing/2014/main" id="{C7C5A799-79B3-5748-9852-56A7AF87B1FC}"/>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 name="Line 276">
                    <a:extLst>
                      <a:ext uri="{FF2B5EF4-FFF2-40B4-BE49-F238E27FC236}">
                        <a16:creationId xmlns:a16="http://schemas.microsoft.com/office/drawing/2014/main" id="{11E5BDED-92B9-1540-AC11-CC625E619052}"/>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4" name="Line 277">
                    <a:extLst>
                      <a:ext uri="{FF2B5EF4-FFF2-40B4-BE49-F238E27FC236}">
                        <a16:creationId xmlns:a16="http://schemas.microsoft.com/office/drawing/2014/main" id="{88145680-F245-7D4B-A0CF-7D67E36800C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Line 278">
                    <a:extLst>
                      <a:ext uri="{FF2B5EF4-FFF2-40B4-BE49-F238E27FC236}">
                        <a16:creationId xmlns:a16="http://schemas.microsoft.com/office/drawing/2014/main" id="{BED3977E-6947-F04C-A403-75928775DFB2}"/>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Line 279">
                    <a:extLst>
                      <a:ext uri="{FF2B5EF4-FFF2-40B4-BE49-F238E27FC236}">
                        <a16:creationId xmlns:a16="http://schemas.microsoft.com/office/drawing/2014/main" id="{50855EC4-D00D-0442-BC72-CFF29BDB6F17}"/>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7" name="Line 280">
                    <a:extLst>
                      <a:ext uri="{FF2B5EF4-FFF2-40B4-BE49-F238E27FC236}">
                        <a16:creationId xmlns:a16="http://schemas.microsoft.com/office/drawing/2014/main" id="{85B23CAE-02EB-6547-9D2D-08FD2CA80E6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Line 281">
                    <a:extLst>
                      <a:ext uri="{FF2B5EF4-FFF2-40B4-BE49-F238E27FC236}">
                        <a16:creationId xmlns:a16="http://schemas.microsoft.com/office/drawing/2014/main" id="{EE9B9F83-0127-DE4E-9550-02599D6267D1}"/>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Line 282">
                    <a:extLst>
                      <a:ext uri="{FF2B5EF4-FFF2-40B4-BE49-F238E27FC236}">
                        <a16:creationId xmlns:a16="http://schemas.microsoft.com/office/drawing/2014/main" id="{D3251E65-2795-E943-81C3-AEF49BE122A8}"/>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0" name="Line 283">
                    <a:extLst>
                      <a:ext uri="{FF2B5EF4-FFF2-40B4-BE49-F238E27FC236}">
                        <a16:creationId xmlns:a16="http://schemas.microsoft.com/office/drawing/2014/main" id="{86F575AD-E05B-6942-BAC1-AC97F1741B72}"/>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Line 284">
                    <a:extLst>
                      <a:ext uri="{FF2B5EF4-FFF2-40B4-BE49-F238E27FC236}">
                        <a16:creationId xmlns:a16="http://schemas.microsoft.com/office/drawing/2014/main" id="{70B140BB-1D34-2245-A44A-BE174B412AF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15" name="Group 414">
                  <a:extLst>
                    <a:ext uri="{FF2B5EF4-FFF2-40B4-BE49-F238E27FC236}">
                      <a16:creationId xmlns:a16="http://schemas.microsoft.com/office/drawing/2014/main" id="{A1D19A0A-6424-DB41-875B-A36F6B9CFF5C}"/>
                    </a:ext>
                  </a:extLst>
                </p:cNvPr>
                <p:cNvGrpSpPr/>
                <p:nvPr/>
              </p:nvGrpSpPr>
              <p:grpSpPr>
                <a:xfrm>
                  <a:off x="8439827" y="2812309"/>
                  <a:ext cx="353678" cy="168275"/>
                  <a:chOff x="7493876" y="2774731"/>
                  <a:chExt cx="1481958" cy="894622"/>
                </a:xfrm>
              </p:grpSpPr>
              <p:sp>
                <p:nvSpPr>
                  <p:cNvPr id="420" name="Freeform 419">
                    <a:extLst>
                      <a:ext uri="{FF2B5EF4-FFF2-40B4-BE49-F238E27FC236}">
                        <a16:creationId xmlns:a16="http://schemas.microsoft.com/office/drawing/2014/main" id="{41B02F98-0D90-6943-907C-C9D1C03A63E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21" name="Oval 420">
                    <a:extLst>
                      <a:ext uri="{FF2B5EF4-FFF2-40B4-BE49-F238E27FC236}">
                        <a16:creationId xmlns:a16="http://schemas.microsoft.com/office/drawing/2014/main" id="{4E7BCB1A-A4BC-0A41-8086-ED0796C1A03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22" name="Group 421">
                    <a:extLst>
                      <a:ext uri="{FF2B5EF4-FFF2-40B4-BE49-F238E27FC236}">
                        <a16:creationId xmlns:a16="http://schemas.microsoft.com/office/drawing/2014/main" id="{13BFD36B-18F8-C143-A923-7A5236F0890B}"/>
                      </a:ext>
                    </a:extLst>
                  </p:cNvPr>
                  <p:cNvGrpSpPr/>
                  <p:nvPr/>
                </p:nvGrpSpPr>
                <p:grpSpPr>
                  <a:xfrm>
                    <a:off x="7713663" y="2848339"/>
                    <a:ext cx="1042107" cy="425543"/>
                    <a:chOff x="7786941" y="2884917"/>
                    <a:chExt cx="897649" cy="353919"/>
                  </a:xfrm>
                </p:grpSpPr>
                <p:sp>
                  <p:nvSpPr>
                    <p:cNvPr id="423" name="Freeform 422">
                      <a:extLst>
                        <a:ext uri="{FF2B5EF4-FFF2-40B4-BE49-F238E27FC236}">
                          <a16:creationId xmlns:a16="http://schemas.microsoft.com/office/drawing/2014/main" id="{440241D9-0405-EA4B-8F83-BCD9E4FDCA3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 name="Freeform 423">
                      <a:extLst>
                        <a:ext uri="{FF2B5EF4-FFF2-40B4-BE49-F238E27FC236}">
                          <a16:creationId xmlns:a16="http://schemas.microsoft.com/office/drawing/2014/main" id="{EE72C7C8-8919-8A44-A2D0-37C822E64E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5" name="Freeform 424">
                      <a:extLst>
                        <a:ext uri="{FF2B5EF4-FFF2-40B4-BE49-F238E27FC236}">
                          <a16:creationId xmlns:a16="http://schemas.microsoft.com/office/drawing/2014/main" id="{E96FCF52-1DF0-1F42-A98D-92832713EB3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6" name="Freeform 425">
                      <a:extLst>
                        <a:ext uri="{FF2B5EF4-FFF2-40B4-BE49-F238E27FC236}">
                          <a16:creationId xmlns:a16="http://schemas.microsoft.com/office/drawing/2014/main" id="{4567087C-5BA7-464E-BA7F-D8EF123D8D2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416" name="Picture 654" descr="antenna_radiation_stylized">
                  <a:extLst>
                    <a:ext uri="{FF2B5EF4-FFF2-40B4-BE49-F238E27FC236}">
                      <a16:creationId xmlns:a16="http://schemas.microsoft.com/office/drawing/2014/main" id="{E56CA085-E860-E64F-9F89-4D8440CFD4B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0224" y="1859725"/>
                  <a:ext cx="415925" cy="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 name="Picture 1017" descr="antenna_stylized">
                  <a:extLst>
                    <a:ext uri="{FF2B5EF4-FFF2-40B4-BE49-F238E27FC236}">
                      <a16:creationId xmlns:a16="http://schemas.microsoft.com/office/drawing/2014/main" id="{9D548075-E963-9841-9FE0-DF0A6CBCAB8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9074" y="235661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 name="Picture 1017" descr="antenna_stylized">
                  <a:extLst>
                    <a:ext uri="{FF2B5EF4-FFF2-40B4-BE49-F238E27FC236}">
                      <a16:creationId xmlns:a16="http://schemas.microsoft.com/office/drawing/2014/main" id="{AE4C7E21-0CA6-1444-99B2-E8F4ED439FD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7781" y="231972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 name="Picture 1017" descr="antenna_stylized">
                  <a:extLst>
                    <a:ext uri="{FF2B5EF4-FFF2-40B4-BE49-F238E27FC236}">
                      <a16:creationId xmlns:a16="http://schemas.microsoft.com/office/drawing/2014/main" id="{8FF5C440-F81B-B340-830B-C58BABC5B8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11019" y="205912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8" name="Group 307">
                <a:extLst>
                  <a:ext uri="{FF2B5EF4-FFF2-40B4-BE49-F238E27FC236}">
                    <a16:creationId xmlns:a16="http://schemas.microsoft.com/office/drawing/2014/main" id="{2BB2106D-24D6-2A4F-9BEE-EEFDD94FC84A}"/>
                  </a:ext>
                </a:extLst>
              </p:cNvPr>
              <p:cNvGrpSpPr/>
              <p:nvPr/>
            </p:nvGrpSpPr>
            <p:grpSpPr>
              <a:xfrm>
                <a:off x="7493518" y="3325424"/>
                <a:ext cx="911538" cy="843226"/>
                <a:chOff x="7493518" y="3325424"/>
                <a:chExt cx="911538" cy="843226"/>
              </a:xfrm>
            </p:grpSpPr>
            <p:pic>
              <p:nvPicPr>
                <p:cNvPr id="397" name="Picture 777" descr="access_point_stylized_small">
                  <a:extLst>
                    <a:ext uri="{FF2B5EF4-FFF2-40B4-BE49-F238E27FC236}">
                      <a16:creationId xmlns:a16="http://schemas.microsoft.com/office/drawing/2014/main" id="{E96D1881-BECA-344A-BA5A-897AF3E84A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8" name="Group 397">
                  <a:extLst>
                    <a:ext uri="{FF2B5EF4-FFF2-40B4-BE49-F238E27FC236}">
                      <a16:creationId xmlns:a16="http://schemas.microsoft.com/office/drawing/2014/main" id="{8CE5486D-1A11-914D-A41A-EB996C8A017B}"/>
                    </a:ext>
                  </a:extLst>
                </p:cNvPr>
                <p:cNvGrpSpPr/>
                <p:nvPr/>
              </p:nvGrpSpPr>
              <p:grpSpPr>
                <a:xfrm>
                  <a:off x="7493518" y="3325424"/>
                  <a:ext cx="911538" cy="816238"/>
                  <a:chOff x="7493518" y="3325424"/>
                  <a:chExt cx="911538" cy="816238"/>
                </a:xfrm>
              </p:grpSpPr>
              <p:sp>
                <p:nvSpPr>
                  <p:cNvPr id="399" name="Line 443">
                    <a:extLst>
                      <a:ext uri="{FF2B5EF4-FFF2-40B4-BE49-F238E27FC236}">
                        <a16:creationId xmlns:a16="http://schemas.microsoft.com/office/drawing/2014/main" id="{C60BE3B1-F21B-E548-947C-9EF4C57D0F59}"/>
                      </a:ext>
                    </a:extLst>
                  </p:cNvPr>
                  <p:cNvSpPr>
                    <a:spLocks noChangeShapeType="1"/>
                  </p:cNvSpPr>
                  <p:nvPr/>
                </p:nvSpPr>
                <p:spPr bwMode="auto">
                  <a:xfrm>
                    <a:off x="8247778" y="382997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0" name="Line 449">
                    <a:extLst>
                      <a:ext uri="{FF2B5EF4-FFF2-40B4-BE49-F238E27FC236}">
                        <a16:creationId xmlns:a16="http://schemas.microsoft.com/office/drawing/2014/main" id="{0A7A179D-5AEB-514E-82D1-5FDF3A510F14}"/>
                      </a:ext>
                    </a:extLst>
                  </p:cNvPr>
                  <p:cNvSpPr>
                    <a:spLocks noChangeShapeType="1"/>
                  </p:cNvSpPr>
                  <p:nvPr/>
                </p:nvSpPr>
                <p:spPr bwMode="auto">
                  <a:xfrm flipV="1">
                    <a:off x="7857253" y="404110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01" name="Picture 778" descr="antenna_radiation_stylized">
                    <a:extLst>
                      <a:ext uri="{FF2B5EF4-FFF2-40B4-BE49-F238E27FC236}">
                        <a16:creationId xmlns:a16="http://schemas.microsoft.com/office/drawing/2014/main" id="{BBA70F81-F685-BE4B-BE8A-688A54FC9C7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2" name="Group 401">
                    <a:extLst>
                      <a:ext uri="{FF2B5EF4-FFF2-40B4-BE49-F238E27FC236}">
                        <a16:creationId xmlns:a16="http://schemas.microsoft.com/office/drawing/2014/main" id="{827E0567-A193-EE47-9379-A86186237B01}"/>
                      </a:ext>
                    </a:extLst>
                  </p:cNvPr>
                  <p:cNvGrpSpPr/>
                  <p:nvPr/>
                </p:nvGrpSpPr>
                <p:grpSpPr>
                  <a:xfrm>
                    <a:off x="8050070" y="3965994"/>
                    <a:ext cx="354986" cy="175668"/>
                    <a:chOff x="7493876" y="2774731"/>
                    <a:chExt cx="1481958" cy="894622"/>
                  </a:xfrm>
                </p:grpSpPr>
                <p:sp>
                  <p:nvSpPr>
                    <p:cNvPr id="405" name="Freeform 404">
                      <a:extLst>
                        <a:ext uri="{FF2B5EF4-FFF2-40B4-BE49-F238E27FC236}">
                          <a16:creationId xmlns:a16="http://schemas.microsoft.com/office/drawing/2014/main" id="{9C79DED5-FD06-0948-9368-9BAC2DFE4B6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6" name="Oval 405">
                      <a:extLst>
                        <a:ext uri="{FF2B5EF4-FFF2-40B4-BE49-F238E27FC236}">
                          <a16:creationId xmlns:a16="http://schemas.microsoft.com/office/drawing/2014/main" id="{AA887BFE-D40C-9A47-A32C-34B554FEE47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07" name="Group 406">
                      <a:extLst>
                        <a:ext uri="{FF2B5EF4-FFF2-40B4-BE49-F238E27FC236}">
                          <a16:creationId xmlns:a16="http://schemas.microsoft.com/office/drawing/2014/main" id="{40622513-3222-B04D-BAAE-CC4742B72C51}"/>
                        </a:ext>
                      </a:extLst>
                    </p:cNvPr>
                    <p:cNvGrpSpPr/>
                    <p:nvPr/>
                  </p:nvGrpSpPr>
                  <p:grpSpPr>
                    <a:xfrm>
                      <a:off x="7713663" y="2848339"/>
                      <a:ext cx="1042107" cy="425543"/>
                      <a:chOff x="7786941" y="2884917"/>
                      <a:chExt cx="897649" cy="353919"/>
                    </a:xfrm>
                  </p:grpSpPr>
                  <p:sp>
                    <p:nvSpPr>
                      <p:cNvPr id="408" name="Freeform 407">
                        <a:extLst>
                          <a:ext uri="{FF2B5EF4-FFF2-40B4-BE49-F238E27FC236}">
                            <a16:creationId xmlns:a16="http://schemas.microsoft.com/office/drawing/2014/main" id="{1A85C026-E7B2-5B45-8D0A-ADE9DC5743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9" name="Freeform 408">
                        <a:extLst>
                          <a:ext uri="{FF2B5EF4-FFF2-40B4-BE49-F238E27FC236}">
                            <a16:creationId xmlns:a16="http://schemas.microsoft.com/office/drawing/2014/main" id="{7F8917C0-A7B6-6347-96FF-F42A0D7175B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 name="Freeform 409">
                        <a:extLst>
                          <a:ext uri="{FF2B5EF4-FFF2-40B4-BE49-F238E27FC236}">
                            <a16:creationId xmlns:a16="http://schemas.microsoft.com/office/drawing/2014/main" id="{21C6FE47-7CF2-1449-AA2C-A715B1B13AB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 name="Freeform 410">
                        <a:extLst>
                          <a:ext uri="{FF2B5EF4-FFF2-40B4-BE49-F238E27FC236}">
                            <a16:creationId xmlns:a16="http://schemas.microsoft.com/office/drawing/2014/main" id="{C36ABBD1-450F-C74E-8535-4CCC7AD5BE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403" name="Picture 1115" descr="antenna_stylized">
                    <a:extLst>
                      <a:ext uri="{FF2B5EF4-FFF2-40B4-BE49-F238E27FC236}">
                        <a16:creationId xmlns:a16="http://schemas.microsoft.com/office/drawing/2014/main" id="{1B796364-57A4-6348-BA97-B6DD2D2CFCC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3518" y="341914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4" name="Picture 1115" descr="antenna_stylized">
                    <a:extLst>
                      <a:ext uri="{FF2B5EF4-FFF2-40B4-BE49-F238E27FC236}">
                        <a16:creationId xmlns:a16="http://schemas.microsoft.com/office/drawing/2014/main" id="{A938FD24-8415-ED4A-AEC6-C71F363984F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3435" y="33254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9" name="Group 308">
                <a:extLst>
                  <a:ext uri="{FF2B5EF4-FFF2-40B4-BE49-F238E27FC236}">
                    <a16:creationId xmlns:a16="http://schemas.microsoft.com/office/drawing/2014/main" id="{8407F851-8069-F84E-B205-1E266C1A47F5}"/>
                  </a:ext>
                </a:extLst>
              </p:cNvPr>
              <p:cNvGrpSpPr/>
              <p:nvPr/>
            </p:nvGrpSpPr>
            <p:grpSpPr>
              <a:xfrm>
                <a:off x="10884085" y="3428485"/>
                <a:ext cx="604586" cy="405973"/>
                <a:chOff x="10884085" y="3428485"/>
                <a:chExt cx="604586" cy="405973"/>
              </a:xfrm>
            </p:grpSpPr>
            <p:grpSp>
              <p:nvGrpSpPr>
                <p:cNvPr id="383" name="Group 382">
                  <a:extLst>
                    <a:ext uri="{FF2B5EF4-FFF2-40B4-BE49-F238E27FC236}">
                      <a16:creationId xmlns:a16="http://schemas.microsoft.com/office/drawing/2014/main" id="{D4F7835E-857A-014D-9B6E-5A20CA4BF1D2}"/>
                    </a:ext>
                  </a:extLst>
                </p:cNvPr>
                <p:cNvGrpSpPr/>
                <p:nvPr/>
              </p:nvGrpSpPr>
              <p:grpSpPr>
                <a:xfrm>
                  <a:off x="10884085" y="3601365"/>
                  <a:ext cx="170989" cy="97052"/>
                  <a:chOff x="7493876" y="2774731"/>
                  <a:chExt cx="1481958" cy="894622"/>
                </a:xfrm>
              </p:grpSpPr>
              <p:sp>
                <p:nvSpPr>
                  <p:cNvPr id="390" name="Freeform 389">
                    <a:extLst>
                      <a:ext uri="{FF2B5EF4-FFF2-40B4-BE49-F238E27FC236}">
                        <a16:creationId xmlns:a16="http://schemas.microsoft.com/office/drawing/2014/main" id="{0E9E9B07-D0A2-194F-AE47-AF0982867B6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91" name="Oval 390">
                    <a:extLst>
                      <a:ext uri="{FF2B5EF4-FFF2-40B4-BE49-F238E27FC236}">
                        <a16:creationId xmlns:a16="http://schemas.microsoft.com/office/drawing/2014/main" id="{A6D0A5B8-C4F7-7447-B286-5DBFB5F5CA4A}"/>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92" name="Group 391">
                    <a:extLst>
                      <a:ext uri="{FF2B5EF4-FFF2-40B4-BE49-F238E27FC236}">
                        <a16:creationId xmlns:a16="http://schemas.microsoft.com/office/drawing/2014/main" id="{C36D9C34-631C-7B4D-8090-CC4EFF5D78FE}"/>
                      </a:ext>
                    </a:extLst>
                  </p:cNvPr>
                  <p:cNvGrpSpPr/>
                  <p:nvPr/>
                </p:nvGrpSpPr>
                <p:grpSpPr>
                  <a:xfrm>
                    <a:off x="7713663" y="2848339"/>
                    <a:ext cx="1042107" cy="425543"/>
                    <a:chOff x="7786941" y="2884917"/>
                    <a:chExt cx="897649" cy="353919"/>
                  </a:xfrm>
                </p:grpSpPr>
                <p:sp>
                  <p:nvSpPr>
                    <p:cNvPr id="393" name="Freeform 392">
                      <a:extLst>
                        <a:ext uri="{FF2B5EF4-FFF2-40B4-BE49-F238E27FC236}">
                          <a16:creationId xmlns:a16="http://schemas.microsoft.com/office/drawing/2014/main" id="{DF7AEC19-152B-6649-83CC-4F0B8898A3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4" name="Freeform 393">
                      <a:extLst>
                        <a:ext uri="{FF2B5EF4-FFF2-40B4-BE49-F238E27FC236}">
                          <a16:creationId xmlns:a16="http://schemas.microsoft.com/office/drawing/2014/main" id="{0FE94E50-23E8-E843-B8BC-A740D532FC1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5" name="Freeform 394">
                      <a:extLst>
                        <a:ext uri="{FF2B5EF4-FFF2-40B4-BE49-F238E27FC236}">
                          <a16:creationId xmlns:a16="http://schemas.microsoft.com/office/drawing/2014/main" id="{13A4DF65-FBB8-F444-85ED-F3BA410B1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Freeform 395">
                      <a:extLst>
                        <a:ext uri="{FF2B5EF4-FFF2-40B4-BE49-F238E27FC236}">
                          <a16:creationId xmlns:a16="http://schemas.microsoft.com/office/drawing/2014/main" id="{65E2494A-A177-6D44-B329-3F56A5DC3A4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84" name="Group 383">
                  <a:extLst>
                    <a:ext uri="{FF2B5EF4-FFF2-40B4-BE49-F238E27FC236}">
                      <a16:creationId xmlns:a16="http://schemas.microsoft.com/office/drawing/2014/main" id="{B5414745-64B4-1746-A44A-B59D2D51F6E9}"/>
                    </a:ext>
                  </a:extLst>
                </p:cNvPr>
                <p:cNvGrpSpPr/>
                <p:nvPr/>
              </p:nvGrpSpPr>
              <p:grpSpPr>
                <a:xfrm>
                  <a:off x="11064947" y="3428485"/>
                  <a:ext cx="423724" cy="405973"/>
                  <a:chOff x="5103720" y="2693365"/>
                  <a:chExt cx="611650" cy="414788"/>
                </a:xfrm>
              </p:grpSpPr>
              <p:cxnSp>
                <p:nvCxnSpPr>
                  <p:cNvPr id="385" name="Straight Connector 384">
                    <a:extLst>
                      <a:ext uri="{FF2B5EF4-FFF2-40B4-BE49-F238E27FC236}">
                        <a16:creationId xmlns:a16="http://schemas.microsoft.com/office/drawing/2014/main" id="{9121F52F-C05A-874A-A351-4EDEBFDA18E7}"/>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6" name="Group 385">
                    <a:extLst>
                      <a:ext uri="{FF2B5EF4-FFF2-40B4-BE49-F238E27FC236}">
                        <a16:creationId xmlns:a16="http://schemas.microsoft.com/office/drawing/2014/main" id="{3080EB75-669D-6046-8F29-93CA311520C3}"/>
                      </a:ext>
                    </a:extLst>
                  </p:cNvPr>
                  <p:cNvGrpSpPr/>
                  <p:nvPr/>
                </p:nvGrpSpPr>
                <p:grpSpPr>
                  <a:xfrm>
                    <a:off x="5275406" y="2693365"/>
                    <a:ext cx="439964" cy="414788"/>
                    <a:chOff x="5275406" y="2711455"/>
                    <a:chExt cx="452949" cy="405518"/>
                  </a:xfrm>
                </p:grpSpPr>
                <p:pic>
                  <p:nvPicPr>
                    <p:cNvPr id="387" name="Picture 386" descr="server_rack.png">
                      <a:extLst>
                        <a:ext uri="{FF2B5EF4-FFF2-40B4-BE49-F238E27FC236}">
                          <a16:creationId xmlns:a16="http://schemas.microsoft.com/office/drawing/2014/main" id="{8F8CCF57-89A9-914B-8DA5-43ED9FD5E9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8" name="Picture 387" descr="server_rack.png">
                      <a:extLst>
                        <a:ext uri="{FF2B5EF4-FFF2-40B4-BE49-F238E27FC236}">
                          <a16:creationId xmlns:a16="http://schemas.microsoft.com/office/drawing/2014/main" id="{CBB420D9-3493-0041-891D-D363C0B4362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9" name="Picture 388" descr="server_rack.png">
                      <a:extLst>
                        <a:ext uri="{FF2B5EF4-FFF2-40B4-BE49-F238E27FC236}">
                          <a16:creationId xmlns:a16="http://schemas.microsoft.com/office/drawing/2014/main" id="{6A68861A-767E-4D4D-98DE-AE8CBA32B8D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10" name="Group 309">
                <a:extLst>
                  <a:ext uri="{FF2B5EF4-FFF2-40B4-BE49-F238E27FC236}">
                    <a16:creationId xmlns:a16="http://schemas.microsoft.com/office/drawing/2014/main" id="{847C7134-78EA-D042-A231-89CD3A3A071C}"/>
                  </a:ext>
                </a:extLst>
              </p:cNvPr>
              <p:cNvGrpSpPr/>
              <p:nvPr/>
            </p:nvGrpSpPr>
            <p:grpSpPr>
              <a:xfrm>
                <a:off x="7975881" y="4741266"/>
                <a:ext cx="2318709" cy="1131519"/>
                <a:chOff x="7948367" y="4775686"/>
                <a:chExt cx="2318709" cy="1131519"/>
              </a:xfrm>
            </p:grpSpPr>
            <p:sp>
              <p:nvSpPr>
                <p:cNvPr id="326" name="Line 428">
                  <a:extLst>
                    <a:ext uri="{FF2B5EF4-FFF2-40B4-BE49-F238E27FC236}">
                      <a16:creationId xmlns:a16="http://schemas.microsoft.com/office/drawing/2014/main" id="{EC93EEC4-91F6-F348-B79C-141C3EE73F51}"/>
                    </a:ext>
                  </a:extLst>
                </p:cNvPr>
                <p:cNvSpPr>
                  <a:spLocks noChangeShapeType="1"/>
                </p:cNvSpPr>
                <p:nvPr/>
              </p:nvSpPr>
              <p:spPr bwMode="auto">
                <a:xfrm rot="16200000" flipV="1">
                  <a:off x="9789609" y="5251739"/>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Line 435">
                  <a:extLst>
                    <a:ext uri="{FF2B5EF4-FFF2-40B4-BE49-F238E27FC236}">
                      <a16:creationId xmlns:a16="http://schemas.microsoft.com/office/drawing/2014/main" id="{C67B6936-318C-3C41-8BC8-D34B72738B1E}"/>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Line 440">
                  <a:extLst>
                    <a:ext uri="{FF2B5EF4-FFF2-40B4-BE49-F238E27FC236}">
                      <a16:creationId xmlns:a16="http://schemas.microsoft.com/office/drawing/2014/main" id="{EACBEA11-8D0B-A340-B701-DA26F1DF4C57}"/>
                    </a:ext>
                  </a:extLst>
                </p:cNvPr>
                <p:cNvSpPr>
                  <a:spLocks noChangeShapeType="1"/>
                </p:cNvSpPr>
                <p:nvPr/>
              </p:nvSpPr>
              <p:spPr bwMode="auto">
                <a:xfrm flipV="1">
                  <a:off x="8459425" y="5036562"/>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29" name="Group 328">
                  <a:extLst>
                    <a:ext uri="{FF2B5EF4-FFF2-40B4-BE49-F238E27FC236}">
                      <a16:creationId xmlns:a16="http://schemas.microsoft.com/office/drawing/2014/main" id="{011B00A1-09B9-0242-ABD6-53E5010B7E9A}"/>
                    </a:ext>
                  </a:extLst>
                </p:cNvPr>
                <p:cNvGrpSpPr/>
                <p:nvPr/>
              </p:nvGrpSpPr>
              <p:grpSpPr>
                <a:xfrm>
                  <a:off x="7948367" y="4775686"/>
                  <a:ext cx="2318709" cy="1131519"/>
                  <a:chOff x="7948367" y="4775686"/>
                  <a:chExt cx="2318709" cy="1131519"/>
                </a:xfrm>
              </p:grpSpPr>
              <p:sp>
                <p:nvSpPr>
                  <p:cNvPr id="330" name="Line 430">
                    <a:extLst>
                      <a:ext uri="{FF2B5EF4-FFF2-40B4-BE49-F238E27FC236}">
                        <a16:creationId xmlns:a16="http://schemas.microsoft.com/office/drawing/2014/main" id="{82420FBF-E784-EE49-9111-B9959459C366}"/>
                      </a:ext>
                    </a:extLst>
                  </p:cNvPr>
                  <p:cNvSpPr>
                    <a:spLocks noChangeShapeType="1"/>
                  </p:cNvSpPr>
                  <p:nvPr/>
                </p:nvSpPr>
                <p:spPr bwMode="auto">
                  <a:xfrm rot="16200000">
                    <a:off x="10209926" y="5405286"/>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Line 431">
                    <a:extLst>
                      <a:ext uri="{FF2B5EF4-FFF2-40B4-BE49-F238E27FC236}">
                        <a16:creationId xmlns:a16="http://schemas.microsoft.com/office/drawing/2014/main" id="{DEB48830-EE1C-9542-B587-58384B3F0718}"/>
                      </a:ext>
                    </a:extLst>
                  </p:cNvPr>
                  <p:cNvSpPr>
                    <a:spLocks noChangeShapeType="1"/>
                  </p:cNvSpPr>
                  <p:nvPr/>
                </p:nvSpPr>
                <p:spPr bwMode="auto">
                  <a:xfrm>
                    <a:off x="9432959" y="4838517"/>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2" name="Line 432">
                    <a:extLst>
                      <a:ext uri="{FF2B5EF4-FFF2-40B4-BE49-F238E27FC236}">
                        <a16:creationId xmlns:a16="http://schemas.microsoft.com/office/drawing/2014/main" id="{4170592A-B16D-F74D-A159-DDED6EAACBF8}"/>
                      </a:ext>
                    </a:extLst>
                  </p:cNvPr>
                  <p:cNvSpPr>
                    <a:spLocks noChangeShapeType="1"/>
                  </p:cNvSpPr>
                  <p:nvPr/>
                </p:nvSpPr>
                <p:spPr bwMode="auto">
                  <a:xfrm flipV="1">
                    <a:off x="8850066" y="4838517"/>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Line 433">
                    <a:extLst>
                      <a:ext uri="{FF2B5EF4-FFF2-40B4-BE49-F238E27FC236}">
                        <a16:creationId xmlns:a16="http://schemas.microsoft.com/office/drawing/2014/main" id="{432AFDF4-81D8-B048-B3D5-C6B57B438EEA}"/>
                      </a:ext>
                    </a:extLst>
                  </p:cNvPr>
                  <p:cNvSpPr>
                    <a:spLocks noChangeShapeType="1"/>
                  </p:cNvSpPr>
                  <p:nvPr/>
                </p:nvSpPr>
                <p:spPr bwMode="auto">
                  <a:xfrm flipV="1">
                    <a:off x="8821744" y="5108876"/>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Line 436">
                    <a:extLst>
                      <a:ext uri="{FF2B5EF4-FFF2-40B4-BE49-F238E27FC236}">
                        <a16:creationId xmlns:a16="http://schemas.microsoft.com/office/drawing/2014/main" id="{A1035595-EF88-C542-97A3-F403FF896636}"/>
                      </a:ext>
                    </a:extLst>
                  </p:cNvPr>
                  <p:cNvSpPr>
                    <a:spLocks noChangeShapeType="1"/>
                  </p:cNvSpPr>
                  <p:nvPr/>
                </p:nvSpPr>
                <p:spPr bwMode="auto">
                  <a:xfrm flipV="1">
                    <a:off x="7948367" y="5290470"/>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Line 439">
                    <a:extLst>
                      <a:ext uri="{FF2B5EF4-FFF2-40B4-BE49-F238E27FC236}">
                        <a16:creationId xmlns:a16="http://schemas.microsoft.com/office/drawing/2014/main" id="{74D67812-AE5A-A54F-A3D0-C1DDC94E3F56}"/>
                      </a:ext>
                    </a:extLst>
                  </p:cNvPr>
                  <p:cNvSpPr>
                    <a:spLocks noChangeShapeType="1"/>
                  </p:cNvSpPr>
                  <p:nvPr/>
                </p:nvSpPr>
                <p:spPr bwMode="auto">
                  <a:xfrm flipH="1">
                    <a:off x="8373817" y="5282252"/>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6" name="Line 440">
                    <a:extLst>
                      <a:ext uri="{FF2B5EF4-FFF2-40B4-BE49-F238E27FC236}">
                        <a16:creationId xmlns:a16="http://schemas.microsoft.com/office/drawing/2014/main" id="{1C08140F-17E7-2A44-9619-2FA374E77F14}"/>
                      </a:ext>
                    </a:extLst>
                  </p:cNvPr>
                  <p:cNvSpPr>
                    <a:spLocks noChangeShapeType="1"/>
                  </p:cNvSpPr>
                  <p:nvPr/>
                </p:nvSpPr>
                <p:spPr bwMode="auto">
                  <a:xfrm flipH="1" flipV="1">
                    <a:off x="8488731" y="5307931"/>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 name="Line 441">
                    <a:extLst>
                      <a:ext uri="{FF2B5EF4-FFF2-40B4-BE49-F238E27FC236}">
                        <a16:creationId xmlns:a16="http://schemas.microsoft.com/office/drawing/2014/main" id="{C016D5C1-30E2-E345-9FD9-FFDBE9E445E4}"/>
                      </a:ext>
                    </a:extLst>
                  </p:cNvPr>
                  <p:cNvSpPr>
                    <a:spLocks noChangeShapeType="1"/>
                  </p:cNvSpPr>
                  <p:nvPr/>
                </p:nvSpPr>
                <p:spPr bwMode="auto">
                  <a:xfrm>
                    <a:off x="8488731" y="5258048"/>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 name="Line 428">
                    <a:extLst>
                      <a:ext uri="{FF2B5EF4-FFF2-40B4-BE49-F238E27FC236}">
                        <a16:creationId xmlns:a16="http://schemas.microsoft.com/office/drawing/2014/main" id="{A628F378-215C-F142-8A2F-51470A9BF397}"/>
                      </a:ext>
                    </a:extLst>
                  </p:cNvPr>
                  <p:cNvSpPr>
                    <a:spLocks noChangeShapeType="1"/>
                  </p:cNvSpPr>
                  <p:nvPr/>
                </p:nvSpPr>
                <p:spPr bwMode="auto">
                  <a:xfrm rot="16200000" flipV="1">
                    <a:off x="9885545" y="5583471"/>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39" name="Picture 781" descr="antenna_radiation_stylized">
                    <a:extLst>
                      <a:ext uri="{FF2B5EF4-FFF2-40B4-BE49-F238E27FC236}">
                        <a16:creationId xmlns:a16="http://schemas.microsoft.com/office/drawing/2014/main" id="{6DCAE55A-375B-EA41-A5D2-259D2CBDD65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0" name="Picture 780" descr="access_point_stylized_small">
                    <a:extLst>
                      <a:ext uri="{FF2B5EF4-FFF2-40B4-BE49-F238E27FC236}">
                        <a16:creationId xmlns:a16="http://schemas.microsoft.com/office/drawing/2014/main" id="{BEADD0A7-FD0A-524A-A934-9DEAE016F66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90610" y="5473433"/>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1" name="Group 340">
                    <a:extLst>
                      <a:ext uri="{FF2B5EF4-FFF2-40B4-BE49-F238E27FC236}">
                        <a16:creationId xmlns:a16="http://schemas.microsoft.com/office/drawing/2014/main" id="{6CDBD8E3-60D3-CD45-B2BA-9EFF66CDC11B}"/>
                      </a:ext>
                    </a:extLst>
                  </p:cNvPr>
                  <p:cNvGrpSpPr/>
                  <p:nvPr/>
                </p:nvGrpSpPr>
                <p:grpSpPr>
                  <a:xfrm>
                    <a:off x="9783558" y="4989983"/>
                    <a:ext cx="393760" cy="218578"/>
                    <a:chOff x="7493876" y="2774731"/>
                    <a:chExt cx="1481958" cy="894622"/>
                  </a:xfrm>
                </p:grpSpPr>
                <p:sp>
                  <p:nvSpPr>
                    <p:cNvPr id="376" name="Freeform 375">
                      <a:extLst>
                        <a:ext uri="{FF2B5EF4-FFF2-40B4-BE49-F238E27FC236}">
                          <a16:creationId xmlns:a16="http://schemas.microsoft.com/office/drawing/2014/main" id="{A4D97FBA-9ED0-EE4D-A916-0A5B9DB9E2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7" name="Oval 376">
                      <a:extLst>
                        <a:ext uri="{FF2B5EF4-FFF2-40B4-BE49-F238E27FC236}">
                          <a16:creationId xmlns:a16="http://schemas.microsoft.com/office/drawing/2014/main" id="{88BA9F53-ACB5-4F4D-A791-57ABF475228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8" name="Group 377">
                      <a:extLst>
                        <a:ext uri="{FF2B5EF4-FFF2-40B4-BE49-F238E27FC236}">
                          <a16:creationId xmlns:a16="http://schemas.microsoft.com/office/drawing/2014/main" id="{74F554DC-28DF-224F-A464-160B05487922}"/>
                        </a:ext>
                      </a:extLst>
                    </p:cNvPr>
                    <p:cNvGrpSpPr/>
                    <p:nvPr/>
                  </p:nvGrpSpPr>
                  <p:grpSpPr>
                    <a:xfrm>
                      <a:off x="7713663" y="2848339"/>
                      <a:ext cx="1042107" cy="425543"/>
                      <a:chOff x="7786941" y="2884917"/>
                      <a:chExt cx="897649" cy="353919"/>
                    </a:xfrm>
                  </p:grpSpPr>
                  <p:sp>
                    <p:nvSpPr>
                      <p:cNvPr id="379" name="Freeform 378">
                        <a:extLst>
                          <a:ext uri="{FF2B5EF4-FFF2-40B4-BE49-F238E27FC236}">
                            <a16:creationId xmlns:a16="http://schemas.microsoft.com/office/drawing/2014/main" id="{72594AE0-7A60-C845-A8D8-B29819FA30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a:extLst>
                          <a:ext uri="{FF2B5EF4-FFF2-40B4-BE49-F238E27FC236}">
                            <a16:creationId xmlns:a16="http://schemas.microsoft.com/office/drawing/2014/main" id="{4FA4299B-F2DA-F34A-A35C-67A0A0DF143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a:extLst>
                          <a:ext uri="{FF2B5EF4-FFF2-40B4-BE49-F238E27FC236}">
                            <a16:creationId xmlns:a16="http://schemas.microsoft.com/office/drawing/2014/main" id="{A6E58216-D331-6F49-B622-5FB6B154015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2" name="Freeform 381">
                        <a:extLst>
                          <a:ext uri="{FF2B5EF4-FFF2-40B4-BE49-F238E27FC236}">
                            <a16:creationId xmlns:a16="http://schemas.microsoft.com/office/drawing/2014/main" id="{9626DFD5-72E2-114F-A0B8-4BD679EEBD9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2" name="Group 341">
                    <a:extLst>
                      <a:ext uri="{FF2B5EF4-FFF2-40B4-BE49-F238E27FC236}">
                        <a16:creationId xmlns:a16="http://schemas.microsoft.com/office/drawing/2014/main" id="{B9430BBF-9321-844F-9CE1-039B47BD0253}"/>
                      </a:ext>
                    </a:extLst>
                  </p:cNvPr>
                  <p:cNvGrpSpPr/>
                  <p:nvPr/>
                </p:nvGrpSpPr>
                <p:grpSpPr>
                  <a:xfrm>
                    <a:off x="9849365" y="5339037"/>
                    <a:ext cx="309740" cy="190838"/>
                    <a:chOff x="3668110" y="2448910"/>
                    <a:chExt cx="3794234" cy="2165130"/>
                  </a:xfrm>
                </p:grpSpPr>
                <p:sp>
                  <p:nvSpPr>
                    <p:cNvPr id="369" name="Rectangle 368">
                      <a:extLst>
                        <a:ext uri="{FF2B5EF4-FFF2-40B4-BE49-F238E27FC236}">
                          <a16:creationId xmlns:a16="http://schemas.microsoft.com/office/drawing/2014/main" id="{951B767B-8333-B34A-8B69-D8158A319540}"/>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0" name="Freeform 369">
                      <a:extLst>
                        <a:ext uri="{FF2B5EF4-FFF2-40B4-BE49-F238E27FC236}">
                          <a16:creationId xmlns:a16="http://schemas.microsoft.com/office/drawing/2014/main" id="{0C9066F3-3787-0B4C-83A4-31753A094B58}"/>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1" name="Group 370">
                      <a:extLst>
                        <a:ext uri="{FF2B5EF4-FFF2-40B4-BE49-F238E27FC236}">
                          <a16:creationId xmlns:a16="http://schemas.microsoft.com/office/drawing/2014/main" id="{CD0C4637-654F-8740-BD69-FDAEF1278BC4}"/>
                        </a:ext>
                      </a:extLst>
                    </p:cNvPr>
                    <p:cNvGrpSpPr/>
                    <p:nvPr/>
                  </p:nvGrpSpPr>
                  <p:grpSpPr>
                    <a:xfrm>
                      <a:off x="3941378" y="2603243"/>
                      <a:ext cx="3202061" cy="1066110"/>
                      <a:chOff x="7939341" y="3037317"/>
                      <a:chExt cx="897649" cy="353919"/>
                    </a:xfrm>
                  </p:grpSpPr>
                  <p:sp>
                    <p:nvSpPr>
                      <p:cNvPr id="372" name="Freeform 371">
                        <a:extLst>
                          <a:ext uri="{FF2B5EF4-FFF2-40B4-BE49-F238E27FC236}">
                            <a16:creationId xmlns:a16="http://schemas.microsoft.com/office/drawing/2014/main" id="{E0173DB3-AEBE-4742-A04E-3685B3576DF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3" name="Freeform 372">
                        <a:extLst>
                          <a:ext uri="{FF2B5EF4-FFF2-40B4-BE49-F238E27FC236}">
                            <a16:creationId xmlns:a16="http://schemas.microsoft.com/office/drawing/2014/main" id="{0411BF37-1E6A-834C-A821-0B908FC5FCB9}"/>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4" name="Freeform 373">
                        <a:extLst>
                          <a:ext uri="{FF2B5EF4-FFF2-40B4-BE49-F238E27FC236}">
                            <a16:creationId xmlns:a16="http://schemas.microsoft.com/office/drawing/2014/main" id="{AC0E178D-68FA-C544-B9B1-615C111DD71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5" name="Freeform 374">
                        <a:extLst>
                          <a:ext uri="{FF2B5EF4-FFF2-40B4-BE49-F238E27FC236}">
                            <a16:creationId xmlns:a16="http://schemas.microsoft.com/office/drawing/2014/main" id="{CB21FAC1-C520-C147-AFD1-9F6A37C7686F}"/>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3" name="Group 342">
                    <a:extLst>
                      <a:ext uri="{FF2B5EF4-FFF2-40B4-BE49-F238E27FC236}">
                        <a16:creationId xmlns:a16="http://schemas.microsoft.com/office/drawing/2014/main" id="{C103714A-65F1-1E46-B30F-47B3BE45402E}"/>
                      </a:ext>
                    </a:extLst>
                  </p:cNvPr>
                  <p:cNvGrpSpPr/>
                  <p:nvPr/>
                </p:nvGrpSpPr>
                <p:grpSpPr>
                  <a:xfrm>
                    <a:off x="8676619" y="4967420"/>
                    <a:ext cx="393760" cy="218578"/>
                    <a:chOff x="7493876" y="2774731"/>
                    <a:chExt cx="1481958" cy="894622"/>
                  </a:xfrm>
                </p:grpSpPr>
                <p:sp>
                  <p:nvSpPr>
                    <p:cNvPr id="362" name="Freeform 361">
                      <a:extLst>
                        <a:ext uri="{FF2B5EF4-FFF2-40B4-BE49-F238E27FC236}">
                          <a16:creationId xmlns:a16="http://schemas.microsoft.com/office/drawing/2014/main" id="{BDAFE7D8-A863-7940-9803-FBBC6BFC6B0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3" name="Oval 362">
                      <a:extLst>
                        <a:ext uri="{FF2B5EF4-FFF2-40B4-BE49-F238E27FC236}">
                          <a16:creationId xmlns:a16="http://schemas.microsoft.com/office/drawing/2014/main" id="{82E51969-AAC4-5B44-A3D7-F360D605062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4" name="Group 363">
                      <a:extLst>
                        <a:ext uri="{FF2B5EF4-FFF2-40B4-BE49-F238E27FC236}">
                          <a16:creationId xmlns:a16="http://schemas.microsoft.com/office/drawing/2014/main" id="{E953ECF1-29E8-474B-9737-ED9211490A04}"/>
                        </a:ext>
                      </a:extLst>
                    </p:cNvPr>
                    <p:cNvGrpSpPr/>
                    <p:nvPr/>
                  </p:nvGrpSpPr>
                  <p:grpSpPr>
                    <a:xfrm>
                      <a:off x="7713663" y="2848339"/>
                      <a:ext cx="1042107" cy="425543"/>
                      <a:chOff x="7786941" y="2884917"/>
                      <a:chExt cx="897649" cy="353919"/>
                    </a:xfrm>
                  </p:grpSpPr>
                  <p:sp>
                    <p:nvSpPr>
                      <p:cNvPr id="365" name="Freeform 364">
                        <a:extLst>
                          <a:ext uri="{FF2B5EF4-FFF2-40B4-BE49-F238E27FC236}">
                            <a16:creationId xmlns:a16="http://schemas.microsoft.com/office/drawing/2014/main" id="{ED2E18FD-86F3-0341-A6DE-A5B3DF21DA3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6" name="Freeform 365">
                        <a:extLst>
                          <a:ext uri="{FF2B5EF4-FFF2-40B4-BE49-F238E27FC236}">
                            <a16:creationId xmlns:a16="http://schemas.microsoft.com/office/drawing/2014/main" id="{164359FB-8523-D640-B9F1-65059E605CC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7" name="Freeform 366">
                        <a:extLst>
                          <a:ext uri="{FF2B5EF4-FFF2-40B4-BE49-F238E27FC236}">
                            <a16:creationId xmlns:a16="http://schemas.microsoft.com/office/drawing/2014/main" id="{A6A24433-855F-5C49-A2F8-8A7A49A4BE3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C58503CB-4D68-8B40-89D9-F6D6C679494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4" name="Group 343">
                    <a:extLst>
                      <a:ext uri="{FF2B5EF4-FFF2-40B4-BE49-F238E27FC236}">
                        <a16:creationId xmlns:a16="http://schemas.microsoft.com/office/drawing/2014/main" id="{76281EB9-596A-EA4E-90B4-257F2AE8AF9F}"/>
                      </a:ext>
                    </a:extLst>
                  </p:cNvPr>
                  <p:cNvGrpSpPr/>
                  <p:nvPr/>
                </p:nvGrpSpPr>
                <p:grpSpPr>
                  <a:xfrm>
                    <a:off x="8311520" y="5194433"/>
                    <a:ext cx="309740" cy="190838"/>
                    <a:chOff x="3668110" y="2448910"/>
                    <a:chExt cx="3794234" cy="2165130"/>
                  </a:xfrm>
                </p:grpSpPr>
                <p:sp>
                  <p:nvSpPr>
                    <p:cNvPr id="355" name="Rectangle 354">
                      <a:extLst>
                        <a:ext uri="{FF2B5EF4-FFF2-40B4-BE49-F238E27FC236}">
                          <a16:creationId xmlns:a16="http://schemas.microsoft.com/office/drawing/2014/main" id="{D7D7670E-D154-F947-AC00-520C696EE046}"/>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Freeform 355">
                      <a:extLst>
                        <a:ext uri="{FF2B5EF4-FFF2-40B4-BE49-F238E27FC236}">
                          <a16:creationId xmlns:a16="http://schemas.microsoft.com/office/drawing/2014/main" id="{A1F2C3C3-B327-4549-AD84-440AFA463812}"/>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7" name="Group 356">
                      <a:extLst>
                        <a:ext uri="{FF2B5EF4-FFF2-40B4-BE49-F238E27FC236}">
                          <a16:creationId xmlns:a16="http://schemas.microsoft.com/office/drawing/2014/main" id="{4702BDC5-5E89-0347-BA3E-DC5FAD70E36C}"/>
                        </a:ext>
                      </a:extLst>
                    </p:cNvPr>
                    <p:cNvGrpSpPr/>
                    <p:nvPr/>
                  </p:nvGrpSpPr>
                  <p:grpSpPr>
                    <a:xfrm>
                      <a:off x="3941378" y="2603243"/>
                      <a:ext cx="3202061" cy="1066110"/>
                      <a:chOff x="7939341" y="3037317"/>
                      <a:chExt cx="897649" cy="353919"/>
                    </a:xfrm>
                  </p:grpSpPr>
                  <p:sp>
                    <p:nvSpPr>
                      <p:cNvPr id="358" name="Freeform 357">
                        <a:extLst>
                          <a:ext uri="{FF2B5EF4-FFF2-40B4-BE49-F238E27FC236}">
                            <a16:creationId xmlns:a16="http://schemas.microsoft.com/office/drawing/2014/main" id="{03C2BC01-79B1-F041-BB74-3048466C3D7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9" name="Freeform 358">
                        <a:extLst>
                          <a:ext uri="{FF2B5EF4-FFF2-40B4-BE49-F238E27FC236}">
                            <a16:creationId xmlns:a16="http://schemas.microsoft.com/office/drawing/2014/main" id="{F07C8BDD-F97A-914D-9587-0490134EBCF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0" name="Freeform 359">
                        <a:extLst>
                          <a:ext uri="{FF2B5EF4-FFF2-40B4-BE49-F238E27FC236}">
                            <a16:creationId xmlns:a16="http://schemas.microsoft.com/office/drawing/2014/main" id="{AB762DD2-CDC5-A64F-A99C-987427C18E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Freeform 360">
                        <a:extLst>
                          <a:ext uri="{FF2B5EF4-FFF2-40B4-BE49-F238E27FC236}">
                            <a16:creationId xmlns:a16="http://schemas.microsoft.com/office/drawing/2014/main" id="{BCCAB974-C862-534B-9BF6-EC5798E6BF5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5" name="Group 344">
                    <a:extLst>
                      <a:ext uri="{FF2B5EF4-FFF2-40B4-BE49-F238E27FC236}">
                        <a16:creationId xmlns:a16="http://schemas.microsoft.com/office/drawing/2014/main" id="{9AC3F5B2-17DE-EF43-92EB-E5B5A0FAE105}"/>
                      </a:ext>
                    </a:extLst>
                  </p:cNvPr>
                  <p:cNvGrpSpPr/>
                  <p:nvPr/>
                </p:nvGrpSpPr>
                <p:grpSpPr>
                  <a:xfrm>
                    <a:off x="9247893" y="4775686"/>
                    <a:ext cx="393760" cy="218578"/>
                    <a:chOff x="7493876" y="2774731"/>
                    <a:chExt cx="1481958" cy="894622"/>
                  </a:xfrm>
                </p:grpSpPr>
                <p:sp>
                  <p:nvSpPr>
                    <p:cNvPr id="348" name="Freeform 347">
                      <a:extLst>
                        <a:ext uri="{FF2B5EF4-FFF2-40B4-BE49-F238E27FC236}">
                          <a16:creationId xmlns:a16="http://schemas.microsoft.com/office/drawing/2014/main" id="{AC43EF7C-43CB-8244-9488-E90FB7C79D9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49" name="Oval 348">
                      <a:extLst>
                        <a:ext uri="{FF2B5EF4-FFF2-40B4-BE49-F238E27FC236}">
                          <a16:creationId xmlns:a16="http://schemas.microsoft.com/office/drawing/2014/main" id="{5AB5B3E0-5781-5B42-801C-F14ABFBAD5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0" name="Group 349">
                      <a:extLst>
                        <a:ext uri="{FF2B5EF4-FFF2-40B4-BE49-F238E27FC236}">
                          <a16:creationId xmlns:a16="http://schemas.microsoft.com/office/drawing/2014/main" id="{5B08F160-7958-524B-BB58-AC6453D2409C}"/>
                        </a:ext>
                      </a:extLst>
                    </p:cNvPr>
                    <p:cNvGrpSpPr/>
                    <p:nvPr/>
                  </p:nvGrpSpPr>
                  <p:grpSpPr>
                    <a:xfrm>
                      <a:off x="7713663" y="2848339"/>
                      <a:ext cx="1042107" cy="425543"/>
                      <a:chOff x="7786941" y="2884917"/>
                      <a:chExt cx="897649" cy="353919"/>
                    </a:xfrm>
                  </p:grpSpPr>
                  <p:sp>
                    <p:nvSpPr>
                      <p:cNvPr id="351" name="Freeform 350">
                        <a:extLst>
                          <a:ext uri="{FF2B5EF4-FFF2-40B4-BE49-F238E27FC236}">
                            <a16:creationId xmlns:a16="http://schemas.microsoft.com/office/drawing/2014/main" id="{732979C2-5AFB-844C-A475-E4EF65C9C2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2" name="Freeform 351">
                        <a:extLst>
                          <a:ext uri="{FF2B5EF4-FFF2-40B4-BE49-F238E27FC236}">
                            <a16:creationId xmlns:a16="http://schemas.microsoft.com/office/drawing/2014/main" id="{27BEEC91-EEA7-5143-887D-4D42469A423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a:extLst>
                          <a:ext uri="{FF2B5EF4-FFF2-40B4-BE49-F238E27FC236}">
                            <a16:creationId xmlns:a16="http://schemas.microsoft.com/office/drawing/2014/main" id="{3AC97396-6D8A-1044-81C1-088755E6BA5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a:extLst>
                          <a:ext uri="{FF2B5EF4-FFF2-40B4-BE49-F238E27FC236}">
                            <a16:creationId xmlns:a16="http://schemas.microsoft.com/office/drawing/2014/main" id="{811DF5C6-809E-6046-AFF1-CD2D8EF5012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7" name="Picture 1065" descr="antenna_stylized">
                    <a:extLst>
                      <a:ext uri="{FF2B5EF4-FFF2-40B4-BE49-F238E27FC236}">
                        <a16:creationId xmlns:a16="http://schemas.microsoft.com/office/drawing/2014/main" id="{F0EB7669-4ECB-D24D-A228-959C50DD8AA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70652" y="5742696"/>
                    <a:ext cx="374931" cy="16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1" name="Group 310">
                <a:extLst>
                  <a:ext uri="{FF2B5EF4-FFF2-40B4-BE49-F238E27FC236}">
                    <a16:creationId xmlns:a16="http://schemas.microsoft.com/office/drawing/2014/main" id="{CFA2ABE7-78DA-A043-881C-EE93D0472E93}"/>
                  </a:ext>
                </a:extLst>
              </p:cNvPr>
              <p:cNvGrpSpPr/>
              <p:nvPr/>
            </p:nvGrpSpPr>
            <p:grpSpPr>
              <a:xfrm>
                <a:off x="10925982" y="4188911"/>
                <a:ext cx="657413" cy="451816"/>
                <a:chOff x="10925982" y="4188911"/>
                <a:chExt cx="657413" cy="451816"/>
              </a:xfrm>
            </p:grpSpPr>
            <p:grpSp>
              <p:nvGrpSpPr>
                <p:cNvPr id="312" name="Group 311">
                  <a:extLst>
                    <a:ext uri="{FF2B5EF4-FFF2-40B4-BE49-F238E27FC236}">
                      <a16:creationId xmlns:a16="http://schemas.microsoft.com/office/drawing/2014/main" id="{4D7E5A90-21DF-7342-A8FA-FE9507F50549}"/>
                    </a:ext>
                  </a:extLst>
                </p:cNvPr>
                <p:cNvGrpSpPr/>
                <p:nvPr/>
              </p:nvGrpSpPr>
              <p:grpSpPr>
                <a:xfrm>
                  <a:off x="11093556" y="4188911"/>
                  <a:ext cx="489839" cy="451816"/>
                  <a:chOff x="5103720" y="2693365"/>
                  <a:chExt cx="611650" cy="414788"/>
                </a:xfrm>
              </p:grpSpPr>
              <p:cxnSp>
                <p:nvCxnSpPr>
                  <p:cNvPr id="321" name="Straight Connector 320">
                    <a:extLst>
                      <a:ext uri="{FF2B5EF4-FFF2-40B4-BE49-F238E27FC236}">
                        <a16:creationId xmlns:a16="http://schemas.microsoft.com/office/drawing/2014/main" id="{C944560E-14C0-4743-B1F0-59CB3225E2BF}"/>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22" name="Group 321">
                    <a:extLst>
                      <a:ext uri="{FF2B5EF4-FFF2-40B4-BE49-F238E27FC236}">
                        <a16:creationId xmlns:a16="http://schemas.microsoft.com/office/drawing/2014/main" id="{E2A80C10-4713-194F-998D-2CC51314607F}"/>
                      </a:ext>
                    </a:extLst>
                  </p:cNvPr>
                  <p:cNvGrpSpPr/>
                  <p:nvPr/>
                </p:nvGrpSpPr>
                <p:grpSpPr>
                  <a:xfrm>
                    <a:off x="5275406" y="2693365"/>
                    <a:ext cx="439964" cy="414788"/>
                    <a:chOff x="5275406" y="2711455"/>
                    <a:chExt cx="452949" cy="405518"/>
                  </a:xfrm>
                </p:grpSpPr>
                <p:pic>
                  <p:nvPicPr>
                    <p:cNvPr id="323" name="Picture 322" descr="server_rack.png">
                      <a:extLst>
                        <a:ext uri="{FF2B5EF4-FFF2-40B4-BE49-F238E27FC236}">
                          <a16:creationId xmlns:a16="http://schemas.microsoft.com/office/drawing/2014/main" id="{E867699C-CAC8-634D-9467-6EF5AB500F3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4" name="Picture 323" descr="server_rack.png">
                      <a:extLst>
                        <a:ext uri="{FF2B5EF4-FFF2-40B4-BE49-F238E27FC236}">
                          <a16:creationId xmlns:a16="http://schemas.microsoft.com/office/drawing/2014/main" id="{036B7E28-C0CF-5443-A92E-42768E0B39C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5" name="Picture 324" descr="server_rack.png">
                      <a:extLst>
                        <a:ext uri="{FF2B5EF4-FFF2-40B4-BE49-F238E27FC236}">
                          <a16:creationId xmlns:a16="http://schemas.microsoft.com/office/drawing/2014/main" id="{262BCA9C-99B1-6148-929A-52FADAAEAA9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3" name="Group 312">
                  <a:extLst>
                    <a:ext uri="{FF2B5EF4-FFF2-40B4-BE49-F238E27FC236}">
                      <a16:creationId xmlns:a16="http://schemas.microsoft.com/office/drawing/2014/main" id="{BA4D32F4-8DB5-784B-A3B2-A37FFE24B85A}"/>
                    </a:ext>
                  </a:extLst>
                </p:cNvPr>
                <p:cNvGrpSpPr/>
                <p:nvPr/>
              </p:nvGrpSpPr>
              <p:grpSpPr>
                <a:xfrm>
                  <a:off x="10925982" y="4369125"/>
                  <a:ext cx="228295" cy="120400"/>
                  <a:chOff x="7493876" y="2774731"/>
                  <a:chExt cx="1481958" cy="894622"/>
                </a:xfrm>
              </p:grpSpPr>
              <p:sp>
                <p:nvSpPr>
                  <p:cNvPr id="314" name="Freeform 313">
                    <a:extLst>
                      <a:ext uri="{FF2B5EF4-FFF2-40B4-BE49-F238E27FC236}">
                        <a16:creationId xmlns:a16="http://schemas.microsoft.com/office/drawing/2014/main" id="{09CBDE85-6100-414C-AD5B-DF9A1D91826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5" name="Oval 314">
                    <a:extLst>
                      <a:ext uri="{FF2B5EF4-FFF2-40B4-BE49-F238E27FC236}">
                        <a16:creationId xmlns:a16="http://schemas.microsoft.com/office/drawing/2014/main" id="{9BD80A4E-151F-4443-BECA-F1C5343904F0}"/>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6" name="Group 315">
                    <a:extLst>
                      <a:ext uri="{FF2B5EF4-FFF2-40B4-BE49-F238E27FC236}">
                        <a16:creationId xmlns:a16="http://schemas.microsoft.com/office/drawing/2014/main" id="{03142EB4-6EA5-9D40-9AB2-52D2C9A9B04F}"/>
                      </a:ext>
                    </a:extLst>
                  </p:cNvPr>
                  <p:cNvGrpSpPr/>
                  <p:nvPr/>
                </p:nvGrpSpPr>
                <p:grpSpPr>
                  <a:xfrm>
                    <a:off x="7713663" y="2848339"/>
                    <a:ext cx="1042107" cy="425543"/>
                    <a:chOff x="7786941" y="2884917"/>
                    <a:chExt cx="897649" cy="353919"/>
                  </a:xfrm>
                </p:grpSpPr>
                <p:sp>
                  <p:nvSpPr>
                    <p:cNvPr id="317" name="Freeform 316">
                      <a:extLst>
                        <a:ext uri="{FF2B5EF4-FFF2-40B4-BE49-F238E27FC236}">
                          <a16:creationId xmlns:a16="http://schemas.microsoft.com/office/drawing/2014/main" id="{8C4F467B-CBB2-684D-9A98-D8408FED823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8" name="Freeform 317">
                      <a:extLst>
                        <a:ext uri="{FF2B5EF4-FFF2-40B4-BE49-F238E27FC236}">
                          <a16:creationId xmlns:a16="http://schemas.microsoft.com/office/drawing/2014/main" id="{AB7632DE-B743-3644-A9B5-3B7E7543DF4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Freeform 318">
                      <a:extLst>
                        <a:ext uri="{FF2B5EF4-FFF2-40B4-BE49-F238E27FC236}">
                          <a16:creationId xmlns:a16="http://schemas.microsoft.com/office/drawing/2014/main" id="{5CA2168E-A8B5-0641-BCCE-94724C7AFB3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0" name="Freeform 319">
                      <a:extLst>
                        <a:ext uri="{FF2B5EF4-FFF2-40B4-BE49-F238E27FC236}">
                          <a16:creationId xmlns:a16="http://schemas.microsoft.com/office/drawing/2014/main" id="{2CC70552-3442-0142-BAC2-EF30B96CD0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42" name="Group 590">
              <a:extLst>
                <a:ext uri="{FF2B5EF4-FFF2-40B4-BE49-F238E27FC236}">
                  <a16:creationId xmlns:a16="http://schemas.microsoft.com/office/drawing/2014/main" id="{30B225B0-3242-A04C-9C27-9CDB572AD2B6}"/>
                </a:ext>
              </a:extLst>
            </p:cNvPr>
            <p:cNvGrpSpPr>
              <a:grpSpLocks/>
            </p:cNvGrpSpPr>
            <p:nvPr/>
          </p:nvGrpSpPr>
          <p:grpSpPr bwMode="auto">
            <a:xfrm flipH="1">
              <a:off x="8241315" y="5290645"/>
              <a:ext cx="345630" cy="320302"/>
              <a:chOff x="2839" y="3501"/>
              <a:chExt cx="755" cy="803"/>
            </a:xfrm>
          </p:grpSpPr>
          <p:pic>
            <p:nvPicPr>
              <p:cNvPr id="243" name="Picture 591" descr="desktop_computer_stylized_medium">
                <a:extLst>
                  <a:ext uri="{FF2B5EF4-FFF2-40B4-BE49-F238E27FC236}">
                    <a16:creationId xmlns:a16="http://schemas.microsoft.com/office/drawing/2014/main" id="{5A35F722-B054-1E42-BA8E-E1373BCD9EB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Freeform 592">
                <a:extLst>
                  <a:ext uri="{FF2B5EF4-FFF2-40B4-BE49-F238E27FC236}">
                    <a16:creationId xmlns:a16="http://schemas.microsoft.com/office/drawing/2014/main" id="{2F74593C-714A-214B-9F78-C6772DBAE38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3" name="Group 590">
              <a:extLst>
                <a:ext uri="{FF2B5EF4-FFF2-40B4-BE49-F238E27FC236}">
                  <a16:creationId xmlns:a16="http://schemas.microsoft.com/office/drawing/2014/main" id="{2CB8F987-2539-F84B-A430-E5808E1E7928}"/>
                </a:ext>
              </a:extLst>
            </p:cNvPr>
            <p:cNvGrpSpPr>
              <a:grpSpLocks/>
            </p:cNvGrpSpPr>
            <p:nvPr/>
          </p:nvGrpSpPr>
          <p:grpSpPr bwMode="auto">
            <a:xfrm flipH="1">
              <a:off x="7807599" y="5100666"/>
              <a:ext cx="345630" cy="320302"/>
              <a:chOff x="2839" y="3501"/>
              <a:chExt cx="755" cy="803"/>
            </a:xfrm>
          </p:grpSpPr>
          <p:pic>
            <p:nvPicPr>
              <p:cNvPr id="304" name="Picture 591" descr="desktop_computer_stylized_medium">
                <a:extLst>
                  <a:ext uri="{FF2B5EF4-FFF2-40B4-BE49-F238E27FC236}">
                    <a16:creationId xmlns:a16="http://schemas.microsoft.com/office/drawing/2014/main" id="{F8EC24DB-4AFE-E441-AB63-38917C96391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Freeform 592">
                <a:extLst>
                  <a:ext uri="{FF2B5EF4-FFF2-40B4-BE49-F238E27FC236}">
                    <a16:creationId xmlns:a16="http://schemas.microsoft.com/office/drawing/2014/main" id="{96FCDA13-233F-A242-B2DA-D182EDD3FCD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0" name="Group 983">
              <a:extLst>
                <a:ext uri="{FF2B5EF4-FFF2-40B4-BE49-F238E27FC236}">
                  <a16:creationId xmlns:a16="http://schemas.microsoft.com/office/drawing/2014/main" id="{F33B59E0-02DC-4242-BB1D-1209364C7D89}"/>
                </a:ext>
              </a:extLst>
            </p:cNvPr>
            <p:cNvGrpSpPr>
              <a:grpSpLocks/>
            </p:cNvGrpSpPr>
            <p:nvPr/>
          </p:nvGrpSpPr>
          <p:grpSpPr bwMode="auto">
            <a:xfrm>
              <a:off x="10024601" y="5489612"/>
              <a:ext cx="141376" cy="246700"/>
              <a:chOff x="4140" y="429"/>
              <a:chExt cx="1425" cy="2396"/>
            </a:xfrm>
          </p:grpSpPr>
          <p:sp>
            <p:nvSpPr>
              <p:cNvPr id="271" name="Freeform 984">
                <a:extLst>
                  <a:ext uri="{FF2B5EF4-FFF2-40B4-BE49-F238E27FC236}">
                    <a16:creationId xmlns:a16="http://schemas.microsoft.com/office/drawing/2014/main" id="{24B2A840-FFEA-5C48-9C2D-8F96FE3B2FC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Rectangle 985">
                <a:extLst>
                  <a:ext uri="{FF2B5EF4-FFF2-40B4-BE49-F238E27FC236}">
                    <a16:creationId xmlns:a16="http://schemas.microsoft.com/office/drawing/2014/main" id="{8C8D3BF3-8D2C-7B41-9583-0200EE49346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3" name="Freeform 986">
                <a:extLst>
                  <a:ext uri="{FF2B5EF4-FFF2-40B4-BE49-F238E27FC236}">
                    <a16:creationId xmlns:a16="http://schemas.microsoft.com/office/drawing/2014/main" id="{29D31BA3-D3C1-9E4C-94F2-0D820D3BAD2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Freeform 987">
                <a:extLst>
                  <a:ext uri="{FF2B5EF4-FFF2-40B4-BE49-F238E27FC236}">
                    <a16:creationId xmlns:a16="http://schemas.microsoft.com/office/drawing/2014/main" id="{22C88130-FB25-044D-81C7-76CB859572E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Rectangle 988">
                <a:extLst>
                  <a:ext uri="{FF2B5EF4-FFF2-40B4-BE49-F238E27FC236}">
                    <a16:creationId xmlns:a16="http://schemas.microsoft.com/office/drawing/2014/main" id="{5937CD6A-932A-6D4B-AC04-F5C9E72FDB41}"/>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76" name="Group 989">
                <a:extLst>
                  <a:ext uri="{FF2B5EF4-FFF2-40B4-BE49-F238E27FC236}">
                    <a16:creationId xmlns:a16="http://schemas.microsoft.com/office/drawing/2014/main" id="{504A1CF1-9680-B648-8BF0-C2F70AD47BE0}"/>
                  </a:ext>
                </a:extLst>
              </p:cNvPr>
              <p:cNvGrpSpPr>
                <a:grpSpLocks/>
              </p:cNvGrpSpPr>
              <p:nvPr/>
            </p:nvGrpSpPr>
            <p:grpSpPr bwMode="auto">
              <a:xfrm>
                <a:off x="4749" y="668"/>
                <a:ext cx="581" cy="145"/>
                <a:chOff x="614" y="2568"/>
                <a:chExt cx="725" cy="139"/>
              </a:xfrm>
            </p:grpSpPr>
            <p:sp>
              <p:nvSpPr>
                <p:cNvPr id="301" name="AutoShape 990">
                  <a:extLst>
                    <a:ext uri="{FF2B5EF4-FFF2-40B4-BE49-F238E27FC236}">
                      <a16:creationId xmlns:a16="http://schemas.microsoft.com/office/drawing/2014/main" id="{3E5B0ED9-782E-C246-BBFF-DEFD35BC41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2" name="AutoShape 991">
                  <a:extLst>
                    <a:ext uri="{FF2B5EF4-FFF2-40B4-BE49-F238E27FC236}">
                      <a16:creationId xmlns:a16="http://schemas.microsoft.com/office/drawing/2014/main" id="{20F2EC6D-A3D8-6440-9C38-07369B098E6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7" name="Rectangle 992">
                <a:extLst>
                  <a:ext uri="{FF2B5EF4-FFF2-40B4-BE49-F238E27FC236}">
                    <a16:creationId xmlns:a16="http://schemas.microsoft.com/office/drawing/2014/main" id="{33D8EB51-6E0D-CE40-A69D-A5B39E1446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78" name="Group 993">
                <a:extLst>
                  <a:ext uri="{FF2B5EF4-FFF2-40B4-BE49-F238E27FC236}">
                    <a16:creationId xmlns:a16="http://schemas.microsoft.com/office/drawing/2014/main" id="{31607722-A9A7-A549-AE95-668D7CF4955D}"/>
                  </a:ext>
                </a:extLst>
              </p:cNvPr>
              <p:cNvGrpSpPr>
                <a:grpSpLocks/>
              </p:cNvGrpSpPr>
              <p:nvPr/>
            </p:nvGrpSpPr>
            <p:grpSpPr bwMode="auto">
              <a:xfrm>
                <a:off x="4747" y="994"/>
                <a:ext cx="581" cy="134"/>
                <a:chOff x="614" y="2568"/>
                <a:chExt cx="725" cy="139"/>
              </a:xfrm>
            </p:grpSpPr>
            <p:sp>
              <p:nvSpPr>
                <p:cNvPr id="299" name="AutoShape 994">
                  <a:extLst>
                    <a:ext uri="{FF2B5EF4-FFF2-40B4-BE49-F238E27FC236}">
                      <a16:creationId xmlns:a16="http://schemas.microsoft.com/office/drawing/2014/main" id="{DEEB2CD2-5E68-F846-B81E-A007EE0EF78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AutoShape 995">
                  <a:extLst>
                    <a:ext uri="{FF2B5EF4-FFF2-40B4-BE49-F238E27FC236}">
                      <a16:creationId xmlns:a16="http://schemas.microsoft.com/office/drawing/2014/main" id="{FDE79347-BFA6-7C46-9853-B630CC85A83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9" name="Rectangle 996">
                <a:extLst>
                  <a:ext uri="{FF2B5EF4-FFF2-40B4-BE49-F238E27FC236}">
                    <a16:creationId xmlns:a16="http://schemas.microsoft.com/office/drawing/2014/main" id="{3BE829C2-5594-DD47-B792-28BABF7A3FDB}"/>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0" name="Rectangle 997">
                <a:extLst>
                  <a:ext uri="{FF2B5EF4-FFF2-40B4-BE49-F238E27FC236}">
                    <a16:creationId xmlns:a16="http://schemas.microsoft.com/office/drawing/2014/main" id="{A540816D-62F4-0841-B8A7-46515E2B336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1" name="Group 998">
                <a:extLst>
                  <a:ext uri="{FF2B5EF4-FFF2-40B4-BE49-F238E27FC236}">
                    <a16:creationId xmlns:a16="http://schemas.microsoft.com/office/drawing/2014/main" id="{D514C1BB-81D3-ED43-9314-C6EF5BF886D5}"/>
                  </a:ext>
                </a:extLst>
              </p:cNvPr>
              <p:cNvGrpSpPr>
                <a:grpSpLocks/>
              </p:cNvGrpSpPr>
              <p:nvPr/>
            </p:nvGrpSpPr>
            <p:grpSpPr bwMode="auto">
              <a:xfrm>
                <a:off x="4735" y="1627"/>
                <a:ext cx="582" cy="151"/>
                <a:chOff x="614" y="2568"/>
                <a:chExt cx="725" cy="139"/>
              </a:xfrm>
            </p:grpSpPr>
            <p:sp>
              <p:nvSpPr>
                <p:cNvPr id="297" name="AutoShape 999">
                  <a:extLst>
                    <a:ext uri="{FF2B5EF4-FFF2-40B4-BE49-F238E27FC236}">
                      <a16:creationId xmlns:a16="http://schemas.microsoft.com/office/drawing/2014/main" id="{BC67DBCC-21A6-5C47-B0B1-8DC1AD2EE26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8" name="AutoShape 1000">
                  <a:extLst>
                    <a:ext uri="{FF2B5EF4-FFF2-40B4-BE49-F238E27FC236}">
                      <a16:creationId xmlns:a16="http://schemas.microsoft.com/office/drawing/2014/main" id="{C22A83F4-5888-AB47-8A4B-2C79A96FD7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2" name="Freeform 1001">
                <a:extLst>
                  <a:ext uri="{FF2B5EF4-FFF2-40B4-BE49-F238E27FC236}">
                    <a16:creationId xmlns:a16="http://schemas.microsoft.com/office/drawing/2014/main" id="{B467A72B-F807-3D4A-80B3-8DEBA00C1EB3}"/>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1002">
                <a:extLst>
                  <a:ext uri="{FF2B5EF4-FFF2-40B4-BE49-F238E27FC236}">
                    <a16:creationId xmlns:a16="http://schemas.microsoft.com/office/drawing/2014/main" id="{C9EB11E2-7639-6348-AD98-03E10E2F5746}"/>
                  </a:ext>
                </a:extLst>
              </p:cNvPr>
              <p:cNvGrpSpPr>
                <a:grpSpLocks/>
              </p:cNvGrpSpPr>
              <p:nvPr/>
            </p:nvGrpSpPr>
            <p:grpSpPr bwMode="auto">
              <a:xfrm>
                <a:off x="4739" y="1327"/>
                <a:ext cx="582" cy="139"/>
                <a:chOff x="614" y="2568"/>
                <a:chExt cx="725" cy="139"/>
              </a:xfrm>
            </p:grpSpPr>
            <p:sp>
              <p:nvSpPr>
                <p:cNvPr id="295" name="AutoShape 1003">
                  <a:extLst>
                    <a:ext uri="{FF2B5EF4-FFF2-40B4-BE49-F238E27FC236}">
                      <a16:creationId xmlns:a16="http://schemas.microsoft.com/office/drawing/2014/main" id="{6C4367F5-BB94-DB41-8624-C0C7E05F1B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6" name="AutoShape 1004">
                  <a:extLst>
                    <a:ext uri="{FF2B5EF4-FFF2-40B4-BE49-F238E27FC236}">
                      <a16:creationId xmlns:a16="http://schemas.microsoft.com/office/drawing/2014/main" id="{982DFDF1-6B10-AD43-9F7A-6A8068C402C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4" name="Rectangle 1005">
                <a:extLst>
                  <a:ext uri="{FF2B5EF4-FFF2-40B4-BE49-F238E27FC236}">
                    <a16:creationId xmlns:a16="http://schemas.microsoft.com/office/drawing/2014/main" id="{6B017D25-A6BB-E941-AD0A-C7BC0BE79AA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5" name="Freeform 1006">
                <a:extLst>
                  <a:ext uri="{FF2B5EF4-FFF2-40B4-BE49-F238E27FC236}">
                    <a16:creationId xmlns:a16="http://schemas.microsoft.com/office/drawing/2014/main" id="{C603FBD9-EDE0-FB44-BDF2-C1FDEB9BB3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07">
                <a:extLst>
                  <a:ext uri="{FF2B5EF4-FFF2-40B4-BE49-F238E27FC236}">
                    <a16:creationId xmlns:a16="http://schemas.microsoft.com/office/drawing/2014/main" id="{3F410801-722C-3B44-9F99-10204ABB8A5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Oval 1008">
                <a:extLst>
                  <a:ext uri="{FF2B5EF4-FFF2-40B4-BE49-F238E27FC236}">
                    <a16:creationId xmlns:a16="http://schemas.microsoft.com/office/drawing/2014/main" id="{B108DAAB-DB62-0C48-8E21-4A6FDA3C6CC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8" name="Freeform 1009">
                <a:extLst>
                  <a:ext uri="{FF2B5EF4-FFF2-40B4-BE49-F238E27FC236}">
                    <a16:creationId xmlns:a16="http://schemas.microsoft.com/office/drawing/2014/main" id="{5931D336-542E-D744-82B5-AA81901AFFF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utoShape 1010">
                <a:extLst>
                  <a:ext uri="{FF2B5EF4-FFF2-40B4-BE49-F238E27FC236}">
                    <a16:creationId xmlns:a16="http://schemas.microsoft.com/office/drawing/2014/main" id="{ACAB501C-6DFD-634E-97EB-A34EDE95EB4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0" name="AutoShape 1011">
                <a:extLst>
                  <a:ext uri="{FF2B5EF4-FFF2-40B4-BE49-F238E27FC236}">
                    <a16:creationId xmlns:a16="http://schemas.microsoft.com/office/drawing/2014/main" id="{864548C8-AA73-3944-938D-AEC2EF29E4A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1" name="Oval 1012">
                <a:extLst>
                  <a:ext uri="{FF2B5EF4-FFF2-40B4-BE49-F238E27FC236}">
                    <a16:creationId xmlns:a16="http://schemas.microsoft.com/office/drawing/2014/main" id="{0802CF3B-EB2C-A640-BA0A-7C632BC3C2C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2" name="Oval 1013">
                <a:extLst>
                  <a:ext uri="{FF2B5EF4-FFF2-40B4-BE49-F238E27FC236}">
                    <a16:creationId xmlns:a16="http://schemas.microsoft.com/office/drawing/2014/main" id="{252CFC94-B984-1649-8FC0-2BFEB6962A8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3" name="Oval 1014">
                <a:extLst>
                  <a:ext uri="{FF2B5EF4-FFF2-40B4-BE49-F238E27FC236}">
                    <a16:creationId xmlns:a16="http://schemas.microsoft.com/office/drawing/2014/main" id="{E564BE40-38DB-6249-9EC4-B963200A5F2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4" name="Rectangle 1015">
                <a:extLst>
                  <a:ext uri="{FF2B5EF4-FFF2-40B4-BE49-F238E27FC236}">
                    <a16:creationId xmlns:a16="http://schemas.microsoft.com/office/drawing/2014/main" id="{95C1D62C-3AFD-A14E-97CE-3542A5C86285}"/>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spTree>
    <p:extLst>
      <p:ext uri="{BB962C8B-B14F-4D97-AF65-F5344CB8AC3E}">
        <p14:creationId xmlns:p14="http://schemas.microsoft.com/office/powerpoint/2010/main" val="84606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sp>
        <p:nvSpPr>
          <p:cNvPr id="7" name="Rectangle 3">
            <a:extLst>
              <a:ext uri="{FF2B5EF4-FFF2-40B4-BE49-F238E27FC236}">
                <a16:creationId xmlns:a16="http://schemas.microsoft.com/office/drawing/2014/main" id="{7532C006-CBD6-AB4E-B92E-9235A7892E77}"/>
              </a:ext>
            </a:extLst>
          </p:cNvPr>
          <p:cNvSpPr txBox="1">
            <a:spLocks noChangeArrowheads="1"/>
          </p:cNvSpPr>
          <p:nvPr/>
        </p:nvSpPr>
        <p:spPr>
          <a:xfrm>
            <a:off x="968218" y="1257581"/>
            <a:ext cx="10326105" cy="514434"/>
          </a:xfrm>
          <a:prstGeom prst="rect">
            <a:avLst/>
          </a:prstGeom>
        </p:spPr>
        <p:txBody>
          <a:bodyPr vert="horz" lIns="91440" tIns="45720" rIns="91440" bIns="45720" rtlCol="0">
            <a:normAutofit fontScale="6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Pct val="75000"/>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Question: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given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millions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access Internet Service Providers (ISPs), how to connect them together?</a:t>
            </a:r>
          </a:p>
        </p:txBody>
      </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Tree>
    <p:extLst>
      <p:ext uri="{BB962C8B-B14F-4D97-AF65-F5344CB8AC3E}">
        <p14:creationId xmlns:p14="http://schemas.microsoft.com/office/powerpoint/2010/main" val="248268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25">
            <a:extLst>
              <a:ext uri="{FF2B5EF4-FFF2-40B4-BE49-F238E27FC236}">
                <a16:creationId xmlns:a16="http://schemas.microsoft.com/office/drawing/2014/main" id="{2855AE7B-0E8C-A246-875F-1E8B1C71FEE0}"/>
              </a:ext>
            </a:extLst>
          </p:cNvPr>
          <p:cNvGrpSpPr>
            <a:grpSpLocks/>
          </p:cNvGrpSpPr>
          <p:nvPr/>
        </p:nvGrpSpPr>
        <p:grpSpPr bwMode="auto">
          <a:xfrm>
            <a:off x="2182850" y="2360613"/>
            <a:ext cx="7361238" cy="3768725"/>
            <a:chOff x="888125" y="2295063"/>
            <a:chExt cx="7361771" cy="3769689"/>
          </a:xfrm>
        </p:grpSpPr>
        <p:cxnSp>
          <p:nvCxnSpPr>
            <p:cNvPr id="96" name="Straight Connector 7">
              <a:extLst>
                <a:ext uri="{FF2B5EF4-FFF2-40B4-BE49-F238E27FC236}">
                  <a16:creationId xmlns:a16="http://schemas.microsoft.com/office/drawing/2014/main" id="{653D63CC-AACD-4343-B543-C3F3E19D2E89}"/>
                </a:ext>
              </a:extLst>
            </p:cNvPr>
            <p:cNvCxnSpPr>
              <a:cxnSpLocks noChangeShapeType="1"/>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7" name="Straight Connector 188">
              <a:extLst>
                <a:ext uri="{FF2B5EF4-FFF2-40B4-BE49-F238E27FC236}">
                  <a16:creationId xmlns:a16="http://schemas.microsoft.com/office/drawing/2014/main" id="{B3506920-4C7F-A64F-B057-5B549EC24575}"/>
                </a:ext>
              </a:extLst>
            </p:cNvPr>
            <p:cNvCxnSpPr>
              <a:cxnSpLocks noChangeShapeType="1"/>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 name="Straight Connector 190">
              <a:extLst>
                <a:ext uri="{FF2B5EF4-FFF2-40B4-BE49-F238E27FC236}">
                  <a16:creationId xmlns:a16="http://schemas.microsoft.com/office/drawing/2014/main" id="{6002264B-B6B6-C643-B7C2-C03D0F068097}"/>
                </a:ext>
              </a:extLst>
            </p:cNvPr>
            <p:cNvCxnSpPr>
              <a:cxnSpLocks noChangeShapeType="1"/>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9" name="Straight Connector 192">
              <a:extLst>
                <a:ext uri="{FF2B5EF4-FFF2-40B4-BE49-F238E27FC236}">
                  <a16:creationId xmlns:a16="http://schemas.microsoft.com/office/drawing/2014/main" id="{05D6B89E-46AD-0447-A5AB-88A2E218331F}"/>
                </a:ext>
              </a:extLst>
            </p:cNvPr>
            <p:cNvCxnSpPr>
              <a:cxnSpLocks noChangeShapeType="1"/>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 name="Straight Connector 195">
              <a:extLst>
                <a:ext uri="{FF2B5EF4-FFF2-40B4-BE49-F238E27FC236}">
                  <a16:creationId xmlns:a16="http://schemas.microsoft.com/office/drawing/2014/main" id="{FD9BA8A5-08DC-B94C-B233-92658DFEA7D2}"/>
                </a:ext>
              </a:extLst>
            </p:cNvPr>
            <p:cNvCxnSpPr>
              <a:cxnSpLocks noChangeShapeType="1"/>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1" name="Straight Connector 197">
              <a:extLst>
                <a:ext uri="{FF2B5EF4-FFF2-40B4-BE49-F238E27FC236}">
                  <a16:creationId xmlns:a16="http://schemas.microsoft.com/office/drawing/2014/main" id="{462B970E-F1C1-BA45-A384-3A083B87243C}"/>
                </a:ext>
              </a:extLst>
            </p:cNvPr>
            <p:cNvCxnSpPr>
              <a:cxnSpLocks noChangeShapeType="1"/>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2" name="Straight Connector 199">
              <a:extLst>
                <a:ext uri="{FF2B5EF4-FFF2-40B4-BE49-F238E27FC236}">
                  <a16:creationId xmlns:a16="http://schemas.microsoft.com/office/drawing/2014/main" id="{962BEB4A-1CD6-D74C-91D0-F0DD0624E044}"/>
                </a:ext>
              </a:extLst>
            </p:cNvPr>
            <p:cNvCxnSpPr>
              <a:cxnSpLocks noChangeShapeType="1"/>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3" name="Straight Connector 201">
              <a:extLst>
                <a:ext uri="{FF2B5EF4-FFF2-40B4-BE49-F238E27FC236}">
                  <a16:creationId xmlns:a16="http://schemas.microsoft.com/office/drawing/2014/main" id="{BC671380-5938-2E42-8967-F109E9E7FFB3}"/>
                </a:ext>
              </a:extLst>
            </p:cNvPr>
            <p:cNvCxnSpPr>
              <a:cxnSpLocks noChangeShapeType="1"/>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4" name="Straight Connector 203">
              <a:extLst>
                <a:ext uri="{FF2B5EF4-FFF2-40B4-BE49-F238E27FC236}">
                  <a16:creationId xmlns:a16="http://schemas.microsoft.com/office/drawing/2014/main" id="{C52200FA-90E5-A240-96B1-B50FD5169C3B}"/>
                </a:ext>
              </a:extLst>
            </p:cNvPr>
            <p:cNvCxnSpPr>
              <a:cxnSpLocks noChangeShapeType="1"/>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5" name="Straight Connector 204">
              <a:extLst>
                <a:ext uri="{FF2B5EF4-FFF2-40B4-BE49-F238E27FC236}">
                  <a16:creationId xmlns:a16="http://schemas.microsoft.com/office/drawing/2014/main" id="{53D111CE-AD32-444C-B066-97A86CA24A9D}"/>
                </a:ext>
              </a:extLst>
            </p:cNvPr>
            <p:cNvCxnSpPr>
              <a:cxnSpLocks noChangeShapeType="1"/>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6" name="Straight Connector 207">
              <a:extLst>
                <a:ext uri="{FF2B5EF4-FFF2-40B4-BE49-F238E27FC236}">
                  <a16:creationId xmlns:a16="http://schemas.microsoft.com/office/drawing/2014/main" id="{500BF630-9137-1045-949A-B0B2D2A69012}"/>
                </a:ext>
              </a:extLst>
            </p:cNvPr>
            <p:cNvCxnSpPr>
              <a:cxnSpLocks noChangeShapeType="1"/>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7" name="Straight Connector 209">
              <a:extLst>
                <a:ext uri="{FF2B5EF4-FFF2-40B4-BE49-F238E27FC236}">
                  <a16:creationId xmlns:a16="http://schemas.microsoft.com/office/drawing/2014/main" id="{21B5B2A9-53D8-E747-91BA-3D00363CDAF1}"/>
                </a:ext>
              </a:extLst>
            </p:cNvPr>
            <p:cNvCxnSpPr>
              <a:cxnSpLocks noChangeShapeType="1"/>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211">
              <a:extLst>
                <a:ext uri="{FF2B5EF4-FFF2-40B4-BE49-F238E27FC236}">
                  <a16:creationId xmlns:a16="http://schemas.microsoft.com/office/drawing/2014/main" id="{EC19387C-AC75-DF48-B465-3EA66DBDD344}"/>
                </a:ext>
              </a:extLst>
            </p:cNvPr>
            <p:cNvCxnSpPr>
              <a:cxnSpLocks noChangeShapeType="1"/>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9" name="Straight Connector 213">
              <a:extLst>
                <a:ext uri="{FF2B5EF4-FFF2-40B4-BE49-F238E27FC236}">
                  <a16:creationId xmlns:a16="http://schemas.microsoft.com/office/drawing/2014/main" id="{58A4B33A-CADE-9945-9C1A-5FAD8C5A8B3F}"/>
                </a:ext>
              </a:extLst>
            </p:cNvPr>
            <p:cNvCxnSpPr>
              <a:cxnSpLocks noChangeShapeType="1"/>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0" name="Straight Connector 215">
              <a:extLst>
                <a:ext uri="{FF2B5EF4-FFF2-40B4-BE49-F238E27FC236}">
                  <a16:creationId xmlns:a16="http://schemas.microsoft.com/office/drawing/2014/main" id="{DD919E7C-901C-8248-B5AD-8C5EFD0D621C}"/>
                </a:ext>
              </a:extLst>
            </p:cNvPr>
            <p:cNvCxnSpPr>
              <a:cxnSpLocks noChangeShapeType="1"/>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11" name="TextBox 24">
              <a:extLst>
                <a:ext uri="{FF2B5EF4-FFF2-40B4-BE49-F238E27FC236}">
                  <a16:creationId xmlns:a16="http://schemas.microsoft.com/office/drawing/2014/main" id="{50FBE992-0261-D24C-89CA-C21BABB65207}"/>
                </a:ext>
              </a:extLst>
            </p:cNvPr>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12" name="TextBox 218">
              <a:extLst>
                <a:ext uri="{FF2B5EF4-FFF2-40B4-BE49-F238E27FC236}">
                  <a16:creationId xmlns:a16="http://schemas.microsoft.com/office/drawing/2014/main" id="{9C61B721-0F8A-B442-A321-E83CBCC6C943}"/>
                </a:ext>
              </a:extLst>
            </p:cNvPr>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13" name="TextBox 219">
              <a:extLst>
                <a:ext uri="{FF2B5EF4-FFF2-40B4-BE49-F238E27FC236}">
                  <a16:creationId xmlns:a16="http://schemas.microsoft.com/office/drawing/2014/main" id="{25FAB6B1-9D77-AE40-88F4-05EBAEB1C6A7}"/>
                </a:ext>
              </a:extLst>
            </p:cNvPr>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14" name="TextBox 220">
              <a:extLst>
                <a:ext uri="{FF2B5EF4-FFF2-40B4-BE49-F238E27FC236}">
                  <a16:creationId xmlns:a16="http://schemas.microsoft.com/office/drawing/2014/main" id="{F2BD82DE-F704-D345-A732-31992A8F6F67}"/>
                </a:ext>
              </a:extLst>
            </p:cNvPr>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15" name="TextBox 221">
              <a:extLst>
                <a:ext uri="{FF2B5EF4-FFF2-40B4-BE49-F238E27FC236}">
                  <a16:creationId xmlns:a16="http://schemas.microsoft.com/office/drawing/2014/main" id="{43A18984-5F81-3248-9F3E-E0F858030224}"/>
                </a:ext>
              </a:extLst>
            </p:cNvPr>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79" name="Group 223">
            <a:extLst>
              <a:ext uri="{FF2B5EF4-FFF2-40B4-BE49-F238E27FC236}">
                <a16:creationId xmlns:a16="http://schemas.microsoft.com/office/drawing/2014/main" id="{9C261853-EDB6-EF42-B177-F21531E243AA}"/>
              </a:ext>
            </a:extLst>
          </p:cNvPr>
          <p:cNvGrpSpPr>
            <a:grpSpLocks/>
          </p:cNvGrpSpPr>
          <p:nvPr/>
        </p:nvGrpSpPr>
        <p:grpSpPr bwMode="auto">
          <a:xfrm>
            <a:off x="2375578" y="2337843"/>
            <a:ext cx="7094538" cy="3695700"/>
            <a:chOff x="862570" y="2361120"/>
            <a:chExt cx="7094553" cy="3695520"/>
          </a:xfrm>
        </p:grpSpPr>
        <p:cxnSp>
          <p:nvCxnSpPr>
            <p:cNvPr id="80" name="Straight Connector 224">
              <a:extLst>
                <a:ext uri="{FF2B5EF4-FFF2-40B4-BE49-F238E27FC236}">
                  <a16:creationId xmlns:a16="http://schemas.microsoft.com/office/drawing/2014/main" id="{1C54A5A2-7426-884D-AE73-7FBD26078324}"/>
                </a:ext>
              </a:extLst>
            </p:cNvPr>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 name="Straight Connector 225">
              <a:extLst>
                <a:ext uri="{FF2B5EF4-FFF2-40B4-BE49-F238E27FC236}">
                  <a16:creationId xmlns:a16="http://schemas.microsoft.com/office/drawing/2014/main" id="{728AD1FA-6864-E44F-9B9E-CFA36193F14B}"/>
                </a:ext>
              </a:extLst>
            </p:cNvPr>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 name="Straight Connector 226">
              <a:extLst>
                <a:ext uri="{FF2B5EF4-FFF2-40B4-BE49-F238E27FC236}">
                  <a16:creationId xmlns:a16="http://schemas.microsoft.com/office/drawing/2014/main" id="{997A6343-AB29-1249-BFBC-C0480474DD20}"/>
                </a:ext>
              </a:extLst>
            </p:cNvPr>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 name="Straight Connector 227">
              <a:extLst>
                <a:ext uri="{FF2B5EF4-FFF2-40B4-BE49-F238E27FC236}">
                  <a16:creationId xmlns:a16="http://schemas.microsoft.com/office/drawing/2014/main" id="{33566ED1-C96E-6E4E-A360-BB2A7FA72F63}"/>
                </a:ext>
              </a:extLst>
            </p:cNvPr>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 name="Straight Connector 228">
              <a:extLst>
                <a:ext uri="{FF2B5EF4-FFF2-40B4-BE49-F238E27FC236}">
                  <a16:creationId xmlns:a16="http://schemas.microsoft.com/office/drawing/2014/main" id="{18585745-C71F-DC4C-B961-4F991AC786CE}"/>
                </a:ext>
              </a:extLst>
            </p:cNvPr>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 name="Straight Connector 229">
              <a:extLst>
                <a:ext uri="{FF2B5EF4-FFF2-40B4-BE49-F238E27FC236}">
                  <a16:creationId xmlns:a16="http://schemas.microsoft.com/office/drawing/2014/main" id="{E1C90CB4-5542-8741-A858-24D6D8DD05F9}"/>
                </a:ext>
              </a:extLst>
            </p:cNvPr>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 name="Straight Connector 230">
              <a:extLst>
                <a:ext uri="{FF2B5EF4-FFF2-40B4-BE49-F238E27FC236}">
                  <a16:creationId xmlns:a16="http://schemas.microsoft.com/office/drawing/2014/main" id="{450C7DE1-7EF6-B445-98B6-B1219BD28239}"/>
                </a:ext>
              </a:extLst>
            </p:cNvPr>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 name="Straight Connector 231">
              <a:extLst>
                <a:ext uri="{FF2B5EF4-FFF2-40B4-BE49-F238E27FC236}">
                  <a16:creationId xmlns:a16="http://schemas.microsoft.com/office/drawing/2014/main" id="{DE977FE3-D7B7-1741-BFB6-043D829040FE}"/>
                </a:ext>
              </a:extLst>
            </p:cNvPr>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8" name="Straight Connector 232">
              <a:extLst>
                <a:ext uri="{FF2B5EF4-FFF2-40B4-BE49-F238E27FC236}">
                  <a16:creationId xmlns:a16="http://schemas.microsoft.com/office/drawing/2014/main" id="{4B58FEB3-D3BD-5849-A8F4-437A3602EE98}"/>
                </a:ext>
              </a:extLst>
            </p:cNvPr>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9" name="Straight Connector 233">
              <a:extLst>
                <a:ext uri="{FF2B5EF4-FFF2-40B4-BE49-F238E27FC236}">
                  <a16:creationId xmlns:a16="http://schemas.microsoft.com/office/drawing/2014/main" id="{550D2902-009B-274F-A3B6-F539B45F5158}"/>
                </a:ext>
              </a:extLst>
            </p:cNvPr>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 name="Straight Connector 234">
              <a:extLst>
                <a:ext uri="{FF2B5EF4-FFF2-40B4-BE49-F238E27FC236}">
                  <a16:creationId xmlns:a16="http://schemas.microsoft.com/office/drawing/2014/main" id="{FD7C2B42-FD55-4042-B06E-A299136D28B7}"/>
                </a:ext>
              </a:extLst>
            </p:cNvPr>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1" name="Straight Connector 235">
              <a:extLst>
                <a:ext uri="{FF2B5EF4-FFF2-40B4-BE49-F238E27FC236}">
                  <a16:creationId xmlns:a16="http://schemas.microsoft.com/office/drawing/2014/main" id="{DED54489-A2E8-AD4A-AF75-C4C8C3E888A4}"/>
                </a:ext>
              </a:extLst>
            </p:cNvPr>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 name="Straight Connector 236">
              <a:extLst>
                <a:ext uri="{FF2B5EF4-FFF2-40B4-BE49-F238E27FC236}">
                  <a16:creationId xmlns:a16="http://schemas.microsoft.com/office/drawing/2014/main" id="{EF0B5639-D872-6A46-A6D6-2CDC7F23892C}"/>
                </a:ext>
              </a:extLst>
            </p:cNvPr>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3" name="Straight Connector 237">
              <a:extLst>
                <a:ext uri="{FF2B5EF4-FFF2-40B4-BE49-F238E27FC236}">
                  <a16:creationId xmlns:a16="http://schemas.microsoft.com/office/drawing/2014/main" id="{6140258E-E8E2-9147-9DA3-46E071DE62D7}"/>
                </a:ext>
              </a:extLst>
            </p:cNvPr>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 name="Straight Connector 238">
              <a:extLst>
                <a:ext uri="{FF2B5EF4-FFF2-40B4-BE49-F238E27FC236}">
                  <a16:creationId xmlns:a16="http://schemas.microsoft.com/office/drawing/2014/main" id="{EE74154C-072B-2E4F-9A27-85B3659B00B3}"/>
                </a:ext>
              </a:extLst>
            </p:cNvPr>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63" name="Group 239">
            <a:extLst>
              <a:ext uri="{FF2B5EF4-FFF2-40B4-BE49-F238E27FC236}">
                <a16:creationId xmlns:a16="http://schemas.microsoft.com/office/drawing/2014/main" id="{A4D6E270-9638-AA43-B6F6-487AF8BD5F0C}"/>
              </a:ext>
            </a:extLst>
          </p:cNvPr>
          <p:cNvGrpSpPr>
            <a:grpSpLocks/>
          </p:cNvGrpSpPr>
          <p:nvPr/>
        </p:nvGrpSpPr>
        <p:grpSpPr bwMode="auto">
          <a:xfrm>
            <a:off x="2308603" y="2230021"/>
            <a:ext cx="7158038" cy="3798887"/>
            <a:chOff x="799176" y="2251902"/>
            <a:chExt cx="7158126" cy="3799069"/>
          </a:xfrm>
        </p:grpSpPr>
        <p:cxnSp>
          <p:nvCxnSpPr>
            <p:cNvPr id="64" name="Straight Connector 240">
              <a:extLst>
                <a:ext uri="{FF2B5EF4-FFF2-40B4-BE49-F238E27FC236}">
                  <a16:creationId xmlns:a16="http://schemas.microsoft.com/office/drawing/2014/main" id="{998A6BCE-B64F-3C42-83F4-881B78350156}"/>
                </a:ext>
              </a:extLst>
            </p:cNvPr>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5" name="Straight Connector 241">
              <a:extLst>
                <a:ext uri="{FF2B5EF4-FFF2-40B4-BE49-F238E27FC236}">
                  <a16:creationId xmlns:a16="http://schemas.microsoft.com/office/drawing/2014/main" id="{0A0AA082-60F8-134F-A5E8-BFF451D5F543}"/>
                </a:ext>
              </a:extLst>
            </p:cNvPr>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 name="Straight Connector 242">
              <a:extLst>
                <a:ext uri="{FF2B5EF4-FFF2-40B4-BE49-F238E27FC236}">
                  <a16:creationId xmlns:a16="http://schemas.microsoft.com/office/drawing/2014/main" id="{05D0B576-B935-E148-A896-08D8C7CB18DE}"/>
                </a:ext>
              </a:extLst>
            </p:cNvPr>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7" name="Straight Connector 243">
              <a:extLst>
                <a:ext uri="{FF2B5EF4-FFF2-40B4-BE49-F238E27FC236}">
                  <a16:creationId xmlns:a16="http://schemas.microsoft.com/office/drawing/2014/main" id="{CF828317-C579-0C4F-AA8B-6922E4573131}"/>
                </a:ext>
              </a:extLst>
            </p:cNvPr>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 name="Straight Connector 244">
              <a:extLst>
                <a:ext uri="{FF2B5EF4-FFF2-40B4-BE49-F238E27FC236}">
                  <a16:creationId xmlns:a16="http://schemas.microsoft.com/office/drawing/2014/main" id="{831FCD1E-92F8-444E-80C8-6AA05EACD4FE}"/>
                </a:ext>
              </a:extLst>
            </p:cNvPr>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 name="Straight Connector 245">
              <a:extLst>
                <a:ext uri="{FF2B5EF4-FFF2-40B4-BE49-F238E27FC236}">
                  <a16:creationId xmlns:a16="http://schemas.microsoft.com/office/drawing/2014/main" id="{4E90A842-1CCA-B54C-A757-86ECDAEC0EA7}"/>
                </a:ext>
              </a:extLst>
            </p:cNvPr>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0" name="Straight Connector 246">
              <a:extLst>
                <a:ext uri="{FF2B5EF4-FFF2-40B4-BE49-F238E27FC236}">
                  <a16:creationId xmlns:a16="http://schemas.microsoft.com/office/drawing/2014/main" id="{6155B15E-DBFF-D241-BB68-58B8E6198A7F}"/>
                </a:ext>
              </a:extLst>
            </p:cNvPr>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 name="Straight Connector 247">
              <a:extLst>
                <a:ext uri="{FF2B5EF4-FFF2-40B4-BE49-F238E27FC236}">
                  <a16:creationId xmlns:a16="http://schemas.microsoft.com/office/drawing/2014/main" id="{6A0EA3B0-E0F3-CE46-9A69-845242CAF370}"/>
                </a:ext>
              </a:extLst>
            </p:cNvPr>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248">
              <a:extLst>
                <a:ext uri="{FF2B5EF4-FFF2-40B4-BE49-F238E27FC236}">
                  <a16:creationId xmlns:a16="http://schemas.microsoft.com/office/drawing/2014/main" id="{653656A0-0B3E-FD44-B12B-CF20B6D6B86D}"/>
                </a:ext>
              </a:extLst>
            </p:cNvPr>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 name="Straight Connector 249">
              <a:extLst>
                <a:ext uri="{FF2B5EF4-FFF2-40B4-BE49-F238E27FC236}">
                  <a16:creationId xmlns:a16="http://schemas.microsoft.com/office/drawing/2014/main" id="{5E7C7752-5A2D-E64A-B5F1-FDA0F54372FE}"/>
                </a:ext>
              </a:extLst>
            </p:cNvPr>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4" name="Straight Connector 250">
              <a:extLst>
                <a:ext uri="{FF2B5EF4-FFF2-40B4-BE49-F238E27FC236}">
                  <a16:creationId xmlns:a16="http://schemas.microsoft.com/office/drawing/2014/main" id="{09632402-2B07-7A4F-A261-2AAB34FEC865}"/>
                </a:ext>
              </a:extLst>
            </p:cNvPr>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 name="Straight Connector 251">
              <a:extLst>
                <a:ext uri="{FF2B5EF4-FFF2-40B4-BE49-F238E27FC236}">
                  <a16:creationId xmlns:a16="http://schemas.microsoft.com/office/drawing/2014/main" id="{3E03473E-6C1E-1847-8E69-C1F128580D7A}"/>
                </a:ext>
              </a:extLst>
            </p:cNvPr>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 name="Straight Connector 252">
              <a:extLst>
                <a:ext uri="{FF2B5EF4-FFF2-40B4-BE49-F238E27FC236}">
                  <a16:creationId xmlns:a16="http://schemas.microsoft.com/office/drawing/2014/main" id="{D9610D1E-EEE6-BB41-A65B-36AB17A24D13}"/>
                </a:ext>
              </a:extLst>
            </p:cNvPr>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Straight Connector 253">
              <a:extLst>
                <a:ext uri="{FF2B5EF4-FFF2-40B4-BE49-F238E27FC236}">
                  <a16:creationId xmlns:a16="http://schemas.microsoft.com/office/drawing/2014/main" id="{9151E501-C735-124A-8E24-107AFE38490C}"/>
                </a:ext>
              </a:extLst>
            </p:cNvPr>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 name="Straight Connector 254">
              <a:extLst>
                <a:ext uri="{FF2B5EF4-FFF2-40B4-BE49-F238E27FC236}">
                  <a16:creationId xmlns:a16="http://schemas.microsoft.com/office/drawing/2014/main" id="{AEF177DA-49E4-4548-A47E-8EC94800F4AE}"/>
                </a:ext>
              </a:extLst>
            </p:cNvPr>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sp>
        <p:nvSpPr>
          <p:cNvPr id="7" name="Rectangle 3">
            <a:extLst>
              <a:ext uri="{FF2B5EF4-FFF2-40B4-BE49-F238E27FC236}">
                <a16:creationId xmlns:a16="http://schemas.microsoft.com/office/drawing/2014/main" id="{7532C006-CBD6-AB4E-B92E-9235A7892E77}"/>
              </a:ext>
            </a:extLst>
          </p:cNvPr>
          <p:cNvSpPr txBox="1">
            <a:spLocks noChangeArrowheads="1"/>
          </p:cNvSpPr>
          <p:nvPr/>
        </p:nvSpPr>
        <p:spPr>
          <a:xfrm>
            <a:off x="968218" y="1257581"/>
            <a:ext cx="10326105" cy="514434"/>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Pct val="75000"/>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Question: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given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millions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access ISPs, how to connect them together?</a:t>
            </a:r>
          </a:p>
        </p:txBody>
      </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
        <p:nvSpPr>
          <p:cNvPr id="116" name="TextBox 115">
            <a:extLst>
              <a:ext uri="{FF2B5EF4-FFF2-40B4-BE49-F238E27FC236}">
                <a16:creationId xmlns:a16="http://schemas.microsoft.com/office/drawing/2014/main" id="{7E1F117F-B525-AE48-9510-C564A7C43377}"/>
              </a:ext>
            </a:extLst>
          </p:cNvPr>
          <p:cNvSpPr txBox="1">
            <a:spLocks noChangeArrowheads="1"/>
          </p:cNvSpPr>
          <p:nvPr/>
        </p:nvSpPr>
        <p:spPr bwMode="auto">
          <a:xfrm>
            <a:off x="3524875" y="3367370"/>
            <a:ext cx="4268787"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connecting each access ISP to each other directly </a:t>
            </a: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doesn’t scale: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400" b="0" i="0" u="none" strike="noStrike" kern="1200" cap="none" spc="0" normalizeH="0" baseline="30000" noProof="0" dirty="0">
                <a:ln>
                  <a:noFill/>
                </a:ln>
                <a:solidFill>
                  <a:prstClr val="black"/>
                </a:solidFill>
                <a:effectLst/>
                <a:uLnTx/>
                <a:uFillTx/>
                <a:latin typeface="Calibri" panose="020F0502020204030204"/>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connections.</a:t>
            </a:r>
          </a:p>
        </p:txBody>
      </p:sp>
    </p:spTree>
    <p:extLst>
      <p:ext uri="{BB962C8B-B14F-4D97-AF65-F5344CB8AC3E}">
        <p14:creationId xmlns:p14="http://schemas.microsoft.com/office/powerpoint/2010/main" val="393020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1000"/>
                                        <p:tgtEl>
                                          <p:spTgt spid="79"/>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dissolv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16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sp>
        <p:nvSpPr>
          <p:cNvPr id="169" name="Rectangle 3">
            <a:extLst>
              <a:ext uri="{FF2B5EF4-FFF2-40B4-BE49-F238E27FC236}">
                <a16:creationId xmlns:a16="http://schemas.microsoft.com/office/drawing/2014/main" id="{9C9F34D5-8AF9-8B41-9367-16CA032E5533}"/>
              </a:ext>
            </a:extLst>
          </p:cNvPr>
          <p:cNvSpPr txBox="1">
            <a:spLocks noChangeArrowheads="1"/>
          </p:cNvSpPr>
          <p:nvPr/>
        </p:nvSpPr>
        <p:spPr bwMode="auto">
          <a:xfrm>
            <a:off x="2256991" y="1131358"/>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85000"/>
              </a:lnSpc>
              <a:spcBef>
                <a:spcPct val="20000"/>
              </a:spcBef>
              <a:spcAft>
                <a:spcPts val="0"/>
              </a:spcAft>
              <a:buClr>
                <a:srgbClr val="000099"/>
              </a:buClr>
              <a:buSzPct val="7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a:ea typeface="ＭＳ Ｐゴシック" charset="0"/>
              </a:rPr>
              <a:t>Option: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rPr>
              <a:t>connect each access ISP to one global transit ISP? </a:t>
            </a:r>
          </a:p>
          <a:p>
            <a:pPr marL="0" marR="0" lvl="0" indent="0" algn="l" defTabSz="914400" rtl="0" eaLnBrk="1" fontAlgn="auto" latinLnBrk="0" hangingPunct="1">
              <a:lnSpc>
                <a:spcPct val="85000"/>
              </a:lnSpc>
              <a:spcBef>
                <a:spcPct val="20000"/>
              </a:spcBef>
              <a:spcAft>
                <a:spcPts val="0"/>
              </a:spcAft>
              <a:buClr>
                <a:srgbClr val="000099"/>
              </a:buClr>
              <a:buSzPct val="75000"/>
              <a:buFont typeface="Wingdings" charset="0"/>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rPr>
              <a:t>Customer</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rPr>
              <a:t> and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rPr>
              <a:t>provider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rPr>
              <a:t>ISPs have economic agreement.</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endParaRPr>
          </a:p>
        </p:txBody>
      </p:sp>
      <p:grpSp>
        <p:nvGrpSpPr>
          <p:cNvPr id="4" name="Group 3">
            <a:extLst>
              <a:ext uri="{FF2B5EF4-FFF2-40B4-BE49-F238E27FC236}">
                <a16:creationId xmlns:a16="http://schemas.microsoft.com/office/drawing/2014/main" id="{A73887F0-56F3-D640-A3CB-FB256BE2C2FE}"/>
              </a:ext>
            </a:extLst>
          </p:cNvPr>
          <p:cNvGrpSpPr/>
          <p:nvPr/>
        </p:nvGrpSpPr>
        <p:grpSpPr>
          <a:xfrm>
            <a:off x="2298266" y="2316723"/>
            <a:ext cx="7177087" cy="3750366"/>
            <a:chOff x="2298266" y="2316723"/>
            <a:chExt cx="7177087" cy="3750366"/>
          </a:xfrm>
        </p:grpSpPr>
        <p:sp>
          <p:nvSpPr>
            <p:cNvPr id="63" name="Oval 3">
              <a:extLst>
                <a:ext uri="{FF2B5EF4-FFF2-40B4-BE49-F238E27FC236}">
                  <a16:creationId xmlns:a16="http://schemas.microsoft.com/office/drawing/2014/main" id="{39DAF08E-E9D8-7B42-B68A-590215C06EA0}"/>
                </a:ext>
              </a:extLst>
            </p:cNvPr>
            <p:cNvSpPr>
              <a:spLocks noChangeArrowheads="1"/>
            </p:cNvSpPr>
            <p:nvPr/>
          </p:nvSpPr>
          <p:spPr bwMode="auto">
            <a:xfrm>
              <a:off x="3774557" y="3143854"/>
              <a:ext cx="3864121" cy="1970736"/>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64" name="Straight Connector 10">
              <a:extLst>
                <a:ext uri="{FF2B5EF4-FFF2-40B4-BE49-F238E27FC236}">
                  <a16:creationId xmlns:a16="http://schemas.microsoft.com/office/drawing/2014/main" id="{E0B7CD5B-98CD-EA45-8220-E277CD74B8A1}"/>
                </a:ext>
              </a:extLst>
            </p:cNvPr>
            <p:cNvCxnSpPr>
              <a:cxnSpLocks noChangeShapeType="1"/>
              <a:stCxn id="162" idx="7"/>
            </p:cNvCxnSpPr>
            <p:nvPr/>
          </p:nvCxnSpPr>
          <p:spPr bwMode="auto">
            <a:xfrm>
              <a:off x="5154178" y="3581064"/>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5" name="Straight Connector 297">
              <a:extLst>
                <a:ext uri="{FF2B5EF4-FFF2-40B4-BE49-F238E27FC236}">
                  <a16:creationId xmlns:a16="http://schemas.microsoft.com/office/drawing/2014/main" id="{BEF0278E-3E84-894C-90E1-9AFC471E8BD9}"/>
                </a:ext>
              </a:extLst>
            </p:cNvPr>
            <p:cNvCxnSpPr>
              <a:cxnSpLocks noChangeShapeType="1"/>
            </p:cNvCxnSpPr>
            <p:nvPr/>
          </p:nvCxnSpPr>
          <p:spPr bwMode="auto">
            <a:xfrm>
              <a:off x="5787591" y="3984289"/>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6" name="Straight Connector 298">
              <a:extLst>
                <a:ext uri="{FF2B5EF4-FFF2-40B4-BE49-F238E27FC236}">
                  <a16:creationId xmlns:a16="http://schemas.microsoft.com/office/drawing/2014/main" id="{783B9443-CE0D-8946-A78A-1A9CEC43F08D}"/>
                </a:ext>
              </a:extLst>
            </p:cNvPr>
            <p:cNvCxnSpPr>
              <a:cxnSpLocks noChangeShapeType="1"/>
            </p:cNvCxnSpPr>
            <p:nvPr/>
          </p:nvCxnSpPr>
          <p:spPr bwMode="auto">
            <a:xfrm flipV="1">
              <a:off x="5557403" y="4260514"/>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7" name="Straight Connector 299">
              <a:extLst>
                <a:ext uri="{FF2B5EF4-FFF2-40B4-BE49-F238E27FC236}">
                  <a16:creationId xmlns:a16="http://schemas.microsoft.com/office/drawing/2014/main" id="{77D49FD0-8E68-6441-B4E2-BC869949BFFB}"/>
                </a:ext>
              </a:extLst>
            </p:cNvPr>
            <p:cNvCxnSpPr>
              <a:cxnSpLocks noChangeShapeType="1"/>
            </p:cNvCxnSpPr>
            <p:nvPr/>
          </p:nvCxnSpPr>
          <p:spPr bwMode="auto">
            <a:xfrm flipV="1">
              <a:off x="5214503" y="4022389"/>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8" name="Straight Connector 300">
              <a:extLst>
                <a:ext uri="{FF2B5EF4-FFF2-40B4-BE49-F238E27FC236}">
                  <a16:creationId xmlns:a16="http://schemas.microsoft.com/office/drawing/2014/main" id="{FA0C044C-E1D6-7348-B915-AB0ACF94D9DE}"/>
                </a:ext>
              </a:extLst>
            </p:cNvPr>
            <p:cNvCxnSpPr>
              <a:cxnSpLocks noChangeShapeType="1"/>
              <a:stCxn id="110" idx="6"/>
            </p:cNvCxnSpPr>
            <p:nvPr/>
          </p:nvCxnSpPr>
          <p:spPr bwMode="auto">
            <a:xfrm flipV="1">
              <a:off x="4854141" y="4427202"/>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9" name="Straight Connector 301">
              <a:extLst>
                <a:ext uri="{FF2B5EF4-FFF2-40B4-BE49-F238E27FC236}">
                  <a16:creationId xmlns:a16="http://schemas.microsoft.com/office/drawing/2014/main" id="{1EF584B1-8D5C-A94E-B040-7E9635AEDDFA}"/>
                </a:ext>
              </a:extLst>
            </p:cNvPr>
            <p:cNvCxnSpPr>
              <a:cxnSpLocks noChangeShapeType="1"/>
            </p:cNvCxnSpPr>
            <p:nvPr/>
          </p:nvCxnSpPr>
          <p:spPr bwMode="auto">
            <a:xfrm flipV="1">
              <a:off x="5806641" y="4327189"/>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0" name="Straight Connector 302">
              <a:extLst>
                <a:ext uri="{FF2B5EF4-FFF2-40B4-BE49-F238E27FC236}">
                  <a16:creationId xmlns:a16="http://schemas.microsoft.com/office/drawing/2014/main" id="{75721A12-6308-4047-9837-AB7C60E96999}"/>
                </a:ext>
              </a:extLst>
            </p:cNvPr>
            <p:cNvCxnSpPr>
              <a:cxnSpLocks noChangeShapeType="1"/>
            </p:cNvCxnSpPr>
            <p:nvPr/>
          </p:nvCxnSpPr>
          <p:spPr bwMode="auto">
            <a:xfrm flipH="1" flipV="1">
              <a:off x="6374966" y="4308139"/>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1" name="Straight Connector 303">
              <a:extLst>
                <a:ext uri="{FF2B5EF4-FFF2-40B4-BE49-F238E27FC236}">
                  <a16:creationId xmlns:a16="http://schemas.microsoft.com/office/drawing/2014/main" id="{9BDCEBC2-564F-C54F-B3E8-A18588A42FD2}"/>
                </a:ext>
              </a:extLst>
            </p:cNvPr>
            <p:cNvCxnSpPr>
              <a:cxnSpLocks noChangeShapeType="1"/>
            </p:cNvCxnSpPr>
            <p:nvPr/>
          </p:nvCxnSpPr>
          <p:spPr bwMode="auto">
            <a:xfrm flipV="1">
              <a:off x="6359091" y="3836652"/>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304">
              <a:extLst>
                <a:ext uri="{FF2B5EF4-FFF2-40B4-BE49-F238E27FC236}">
                  <a16:creationId xmlns:a16="http://schemas.microsoft.com/office/drawing/2014/main" id="{FC07CC37-5E3D-0944-AE86-D2435B67BD6A}"/>
                </a:ext>
              </a:extLst>
            </p:cNvPr>
            <p:cNvCxnSpPr>
              <a:cxnSpLocks noChangeShapeType="1"/>
              <a:endCxn id="160" idx="7"/>
            </p:cNvCxnSpPr>
            <p:nvPr/>
          </p:nvCxnSpPr>
          <p:spPr bwMode="auto">
            <a:xfrm flipH="1" flipV="1">
              <a:off x="5155766" y="3660439"/>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3" name="TextBox 39958">
              <a:extLst>
                <a:ext uri="{FF2B5EF4-FFF2-40B4-BE49-F238E27FC236}">
                  <a16:creationId xmlns:a16="http://schemas.microsoft.com/office/drawing/2014/main" id="{08951995-D6BD-774B-9044-606D684C7AB8}"/>
                </a:ext>
              </a:extLst>
            </p:cNvPr>
            <p:cNvSpPr txBox="1">
              <a:spLocks noChangeArrowheads="1"/>
            </p:cNvSpPr>
            <p:nvPr/>
          </p:nvSpPr>
          <p:spPr bwMode="auto">
            <a:xfrm>
              <a:off x="4019116" y="3644564"/>
              <a:ext cx="960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global</a:t>
              </a:r>
              <a:br>
                <a:rPr kumimoji="0" lang="en-US" altLang="en-US" sz="2400" b="0" i="1"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br>
              <a:r>
                <a:rPr kumimoji="0" lang="en-US" altLang="en-US" sz="2400" b="0" i="1"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ISP</a:t>
              </a:r>
            </a:p>
          </p:txBody>
        </p:sp>
        <p:cxnSp>
          <p:nvCxnSpPr>
            <p:cNvPr id="104" name="Straight Connector 307">
              <a:extLst>
                <a:ext uri="{FF2B5EF4-FFF2-40B4-BE49-F238E27FC236}">
                  <a16:creationId xmlns:a16="http://schemas.microsoft.com/office/drawing/2014/main" id="{A44FB0A6-3870-1341-B86E-341F2D262CF9}"/>
                </a:ext>
              </a:extLst>
            </p:cNvPr>
            <p:cNvCxnSpPr>
              <a:cxnSpLocks noChangeShapeType="1"/>
            </p:cNvCxnSpPr>
            <p:nvPr/>
          </p:nvCxnSpPr>
          <p:spPr bwMode="auto">
            <a:xfrm>
              <a:off x="2298266" y="4320839"/>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5" name="Straight Connector 308">
              <a:extLst>
                <a:ext uri="{FF2B5EF4-FFF2-40B4-BE49-F238E27FC236}">
                  <a16:creationId xmlns:a16="http://schemas.microsoft.com/office/drawing/2014/main" id="{73D26D64-D8CE-B94B-844B-77A0B18300C5}"/>
                </a:ext>
              </a:extLst>
            </p:cNvPr>
            <p:cNvCxnSpPr>
              <a:cxnSpLocks noChangeShapeType="1"/>
            </p:cNvCxnSpPr>
            <p:nvPr/>
          </p:nvCxnSpPr>
          <p:spPr bwMode="auto">
            <a:xfrm flipV="1">
              <a:off x="2525278" y="4633577"/>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6" name="Straight Connector 309">
              <a:extLst>
                <a:ext uri="{FF2B5EF4-FFF2-40B4-BE49-F238E27FC236}">
                  <a16:creationId xmlns:a16="http://schemas.microsoft.com/office/drawing/2014/main" id="{147CF42E-C79D-4A43-A07C-6F624D99F9DC}"/>
                </a:ext>
              </a:extLst>
            </p:cNvPr>
            <p:cNvCxnSpPr>
              <a:cxnSpLocks noChangeShapeType="1"/>
            </p:cNvCxnSpPr>
            <p:nvPr/>
          </p:nvCxnSpPr>
          <p:spPr bwMode="auto">
            <a:xfrm flipV="1">
              <a:off x="2928503" y="4682789"/>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7" name="Straight Connector 310">
              <a:extLst>
                <a:ext uri="{FF2B5EF4-FFF2-40B4-BE49-F238E27FC236}">
                  <a16:creationId xmlns:a16="http://schemas.microsoft.com/office/drawing/2014/main" id="{1CD624F6-E490-5B49-8694-B3CF2ED457D0}"/>
                </a:ext>
              </a:extLst>
            </p:cNvPr>
            <p:cNvCxnSpPr>
              <a:cxnSpLocks noChangeShapeType="1"/>
            </p:cNvCxnSpPr>
            <p:nvPr/>
          </p:nvCxnSpPr>
          <p:spPr bwMode="auto">
            <a:xfrm flipV="1">
              <a:off x="4520766" y="4703427"/>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8" name="Straight Connector 311">
              <a:extLst>
                <a:ext uri="{FF2B5EF4-FFF2-40B4-BE49-F238E27FC236}">
                  <a16:creationId xmlns:a16="http://schemas.microsoft.com/office/drawing/2014/main" id="{AA608358-EE22-BD40-8B67-8D4C8DB9A83E}"/>
                </a:ext>
              </a:extLst>
            </p:cNvPr>
            <p:cNvCxnSpPr>
              <a:cxnSpLocks noChangeShapeType="1"/>
            </p:cNvCxnSpPr>
            <p:nvPr/>
          </p:nvCxnSpPr>
          <p:spPr bwMode="auto">
            <a:xfrm flipV="1">
              <a:off x="5747903" y="4932027"/>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9" name="Straight Connector 312">
              <a:extLst>
                <a:ext uri="{FF2B5EF4-FFF2-40B4-BE49-F238E27FC236}">
                  <a16:creationId xmlns:a16="http://schemas.microsoft.com/office/drawing/2014/main" id="{37B9C794-C333-D147-8D43-5EF46E002A77}"/>
                </a:ext>
              </a:extLst>
            </p:cNvPr>
            <p:cNvCxnSpPr>
              <a:cxnSpLocks noChangeShapeType="1"/>
            </p:cNvCxnSpPr>
            <p:nvPr/>
          </p:nvCxnSpPr>
          <p:spPr bwMode="auto">
            <a:xfrm flipH="1" flipV="1">
              <a:off x="6055878" y="4881227"/>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0" name="Straight Connector 313">
              <a:extLst>
                <a:ext uri="{FF2B5EF4-FFF2-40B4-BE49-F238E27FC236}">
                  <a16:creationId xmlns:a16="http://schemas.microsoft.com/office/drawing/2014/main" id="{1C0EFD6D-4F46-864D-9BBD-8B254CE6BFF4}"/>
                </a:ext>
              </a:extLst>
            </p:cNvPr>
            <p:cNvCxnSpPr>
              <a:cxnSpLocks noChangeShapeType="1"/>
              <a:endCxn id="134" idx="7"/>
            </p:cNvCxnSpPr>
            <p:nvPr/>
          </p:nvCxnSpPr>
          <p:spPr bwMode="auto">
            <a:xfrm flipH="1" flipV="1">
              <a:off x="7173478" y="4646277"/>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1" name="Straight Connector 314">
              <a:extLst>
                <a:ext uri="{FF2B5EF4-FFF2-40B4-BE49-F238E27FC236}">
                  <a16:creationId xmlns:a16="http://schemas.microsoft.com/office/drawing/2014/main" id="{3A5CF2BF-F999-BC43-97A2-CC9BCD73F87C}"/>
                </a:ext>
              </a:extLst>
            </p:cNvPr>
            <p:cNvCxnSpPr>
              <a:cxnSpLocks noChangeShapeType="1"/>
            </p:cNvCxnSpPr>
            <p:nvPr/>
          </p:nvCxnSpPr>
          <p:spPr bwMode="auto">
            <a:xfrm flipH="1" flipV="1">
              <a:off x="7230628" y="4524039"/>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2" name="Straight Connector 315">
              <a:extLst>
                <a:ext uri="{FF2B5EF4-FFF2-40B4-BE49-F238E27FC236}">
                  <a16:creationId xmlns:a16="http://schemas.microsoft.com/office/drawing/2014/main" id="{4064FAD7-FFE1-5841-B958-CC3E3023B905}"/>
                </a:ext>
              </a:extLst>
            </p:cNvPr>
            <p:cNvCxnSpPr>
              <a:cxnSpLocks noChangeShapeType="1"/>
              <a:endCxn id="136" idx="5"/>
            </p:cNvCxnSpPr>
            <p:nvPr/>
          </p:nvCxnSpPr>
          <p:spPr bwMode="auto">
            <a:xfrm flipH="1">
              <a:off x="7171891" y="4219239"/>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3" name="Straight Connector 316">
              <a:extLst>
                <a:ext uri="{FF2B5EF4-FFF2-40B4-BE49-F238E27FC236}">
                  <a16:creationId xmlns:a16="http://schemas.microsoft.com/office/drawing/2014/main" id="{24711AAA-BB0E-7A4B-974E-4325D88EC7E0}"/>
                </a:ext>
              </a:extLst>
            </p:cNvPr>
            <p:cNvCxnSpPr>
              <a:cxnSpLocks noChangeShapeType="1"/>
            </p:cNvCxnSpPr>
            <p:nvPr/>
          </p:nvCxnSpPr>
          <p:spPr bwMode="auto">
            <a:xfrm flipH="1">
              <a:off x="6992503" y="3287377"/>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4" name="Straight Connector 317">
              <a:extLst>
                <a:ext uri="{FF2B5EF4-FFF2-40B4-BE49-F238E27FC236}">
                  <a16:creationId xmlns:a16="http://schemas.microsoft.com/office/drawing/2014/main" id="{69BCF3BD-863D-334E-9F97-BB51AFA3293D}"/>
                </a:ext>
              </a:extLst>
            </p:cNvPr>
            <p:cNvCxnSpPr>
              <a:cxnSpLocks noChangeShapeType="1"/>
            </p:cNvCxnSpPr>
            <p:nvPr/>
          </p:nvCxnSpPr>
          <p:spPr bwMode="auto">
            <a:xfrm flipH="1">
              <a:off x="6816291" y="2863514"/>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5" name="Straight Connector 318">
              <a:extLst>
                <a:ext uri="{FF2B5EF4-FFF2-40B4-BE49-F238E27FC236}">
                  <a16:creationId xmlns:a16="http://schemas.microsoft.com/office/drawing/2014/main" id="{B8B2DF70-94C2-634D-ABC9-F20160CA802F}"/>
                </a:ext>
              </a:extLst>
            </p:cNvPr>
            <p:cNvCxnSpPr>
              <a:cxnSpLocks noChangeShapeType="1"/>
            </p:cNvCxnSpPr>
            <p:nvPr/>
          </p:nvCxnSpPr>
          <p:spPr bwMode="auto">
            <a:xfrm>
              <a:off x="5981266" y="2441239"/>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6" name="Straight Connector 22">
              <a:extLst>
                <a:ext uri="{FF2B5EF4-FFF2-40B4-BE49-F238E27FC236}">
                  <a16:creationId xmlns:a16="http://schemas.microsoft.com/office/drawing/2014/main" id="{16D1153B-5425-1647-A931-B4A2C9D853B8}"/>
                </a:ext>
              </a:extLst>
            </p:cNvPr>
            <p:cNvCxnSpPr>
              <a:cxnSpLocks noChangeShapeType="1"/>
            </p:cNvCxnSpPr>
            <p:nvPr/>
          </p:nvCxnSpPr>
          <p:spPr bwMode="auto">
            <a:xfrm>
              <a:off x="3493653" y="2638089"/>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 name="Straight Connector 305">
              <a:extLst>
                <a:ext uri="{FF2B5EF4-FFF2-40B4-BE49-F238E27FC236}">
                  <a16:creationId xmlns:a16="http://schemas.microsoft.com/office/drawing/2014/main" id="{43830B39-2404-A04C-9CC7-B4124D5F56AE}"/>
                </a:ext>
              </a:extLst>
            </p:cNvPr>
            <p:cNvCxnSpPr>
              <a:cxnSpLocks noChangeShapeType="1"/>
            </p:cNvCxnSpPr>
            <p:nvPr/>
          </p:nvCxnSpPr>
          <p:spPr bwMode="auto">
            <a:xfrm>
              <a:off x="2749116" y="2969877"/>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8" name="Straight Connector 306">
              <a:extLst>
                <a:ext uri="{FF2B5EF4-FFF2-40B4-BE49-F238E27FC236}">
                  <a16:creationId xmlns:a16="http://schemas.microsoft.com/office/drawing/2014/main" id="{5E30D4FB-2873-9E4D-8D7A-D021BF348C2C}"/>
                </a:ext>
              </a:extLst>
            </p:cNvPr>
            <p:cNvCxnSpPr>
              <a:cxnSpLocks noChangeShapeType="1"/>
            </p:cNvCxnSpPr>
            <p:nvPr/>
          </p:nvCxnSpPr>
          <p:spPr bwMode="auto">
            <a:xfrm>
              <a:off x="2361766" y="3338177"/>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70" name="Group 169">
              <a:extLst>
                <a:ext uri="{FF2B5EF4-FFF2-40B4-BE49-F238E27FC236}">
                  <a16:creationId xmlns:a16="http://schemas.microsoft.com/office/drawing/2014/main" id="{8D3ED10C-3292-6842-BD51-5123D926C106}"/>
                </a:ext>
              </a:extLst>
            </p:cNvPr>
            <p:cNvGrpSpPr/>
            <p:nvPr/>
          </p:nvGrpSpPr>
          <p:grpSpPr>
            <a:xfrm>
              <a:off x="4279891" y="4448623"/>
              <a:ext cx="626338" cy="344849"/>
              <a:chOff x="7493876" y="2774731"/>
              <a:chExt cx="1481958" cy="894622"/>
            </a:xfrm>
          </p:grpSpPr>
          <p:sp>
            <p:nvSpPr>
              <p:cNvPr id="171" name="Freeform 170">
                <a:extLst>
                  <a:ext uri="{FF2B5EF4-FFF2-40B4-BE49-F238E27FC236}">
                    <a16:creationId xmlns:a16="http://schemas.microsoft.com/office/drawing/2014/main" id="{AF5B3F2E-DC62-A445-9CEA-1B4CC2C6F2C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2" name="Oval 171">
                <a:extLst>
                  <a:ext uri="{FF2B5EF4-FFF2-40B4-BE49-F238E27FC236}">
                    <a16:creationId xmlns:a16="http://schemas.microsoft.com/office/drawing/2014/main" id="{A18BFFCD-8F5C-634F-9DA2-26E93BA06B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3" name="Group 172">
                <a:extLst>
                  <a:ext uri="{FF2B5EF4-FFF2-40B4-BE49-F238E27FC236}">
                    <a16:creationId xmlns:a16="http://schemas.microsoft.com/office/drawing/2014/main" id="{5A77A58E-6CAF-BE4E-BE2C-AA3FF2980388}"/>
                  </a:ext>
                </a:extLst>
              </p:cNvPr>
              <p:cNvGrpSpPr/>
              <p:nvPr/>
            </p:nvGrpSpPr>
            <p:grpSpPr>
              <a:xfrm>
                <a:off x="7713663" y="2848339"/>
                <a:ext cx="1042107" cy="425543"/>
                <a:chOff x="7786941" y="2884917"/>
                <a:chExt cx="897649" cy="353919"/>
              </a:xfrm>
            </p:grpSpPr>
            <p:sp>
              <p:nvSpPr>
                <p:cNvPr id="174" name="Freeform 173">
                  <a:extLst>
                    <a:ext uri="{FF2B5EF4-FFF2-40B4-BE49-F238E27FC236}">
                      <a16:creationId xmlns:a16="http://schemas.microsoft.com/office/drawing/2014/main" id="{26ADAFF5-7151-464F-A1D2-5B908BDFDEF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3DF4D1D4-450D-1342-8445-0B3867D5EB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6EBE75F-36C0-304E-AD2E-BF739CBDB6E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reeform 176">
                  <a:extLst>
                    <a:ext uri="{FF2B5EF4-FFF2-40B4-BE49-F238E27FC236}">
                      <a16:creationId xmlns:a16="http://schemas.microsoft.com/office/drawing/2014/main" id="{0849EB5F-BD97-524E-A510-D4AEF9E68C9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6" name="Group 185">
              <a:extLst>
                <a:ext uri="{FF2B5EF4-FFF2-40B4-BE49-F238E27FC236}">
                  <a16:creationId xmlns:a16="http://schemas.microsoft.com/office/drawing/2014/main" id="{9249E51B-3709-8544-8EBC-8AB3241C5628}"/>
                </a:ext>
              </a:extLst>
            </p:cNvPr>
            <p:cNvGrpSpPr/>
            <p:nvPr/>
          </p:nvGrpSpPr>
          <p:grpSpPr>
            <a:xfrm>
              <a:off x="6344372" y="3546134"/>
              <a:ext cx="626338" cy="344849"/>
              <a:chOff x="7493876" y="2774731"/>
              <a:chExt cx="1481958" cy="894622"/>
            </a:xfrm>
          </p:grpSpPr>
          <p:sp>
            <p:nvSpPr>
              <p:cNvPr id="187" name="Freeform 186">
                <a:extLst>
                  <a:ext uri="{FF2B5EF4-FFF2-40B4-BE49-F238E27FC236}">
                    <a16:creationId xmlns:a16="http://schemas.microsoft.com/office/drawing/2014/main" id="{8B2B749E-82DC-A647-A925-082B5F12EB4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8" name="Oval 187">
                <a:extLst>
                  <a:ext uri="{FF2B5EF4-FFF2-40B4-BE49-F238E27FC236}">
                    <a16:creationId xmlns:a16="http://schemas.microsoft.com/office/drawing/2014/main" id="{8235F754-60E1-8D44-BEB1-2F76405A704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9" name="Group 188">
                <a:extLst>
                  <a:ext uri="{FF2B5EF4-FFF2-40B4-BE49-F238E27FC236}">
                    <a16:creationId xmlns:a16="http://schemas.microsoft.com/office/drawing/2014/main" id="{7060DE65-3570-5D48-8CD1-728004D88F8B}"/>
                  </a:ext>
                </a:extLst>
              </p:cNvPr>
              <p:cNvGrpSpPr/>
              <p:nvPr/>
            </p:nvGrpSpPr>
            <p:grpSpPr>
              <a:xfrm>
                <a:off x="7713663" y="2848339"/>
                <a:ext cx="1042107" cy="425543"/>
                <a:chOff x="7786941" y="2884917"/>
                <a:chExt cx="897649" cy="353919"/>
              </a:xfrm>
            </p:grpSpPr>
            <p:sp>
              <p:nvSpPr>
                <p:cNvPr id="190" name="Freeform 189">
                  <a:extLst>
                    <a:ext uri="{FF2B5EF4-FFF2-40B4-BE49-F238E27FC236}">
                      <a16:creationId xmlns:a16="http://schemas.microsoft.com/office/drawing/2014/main" id="{87375788-4382-AB45-B7D1-0E0571D5D78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EA797771-2310-F648-8131-96EB5DDDEA7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34351CF5-722D-6E45-B9B4-B74CF8267CD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Freeform 192">
                  <a:extLst>
                    <a:ext uri="{FF2B5EF4-FFF2-40B4-BE49-F238E27FC236}">
                      <a16:creationId xmlns:a16="http://schemas.microsoft.com/office/drawing/2014/main" id="{D7F27777-9A21-6E43-8C43-068B6DA068D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4" name="Group 193">
              <a:extLst>
                <a:ext uri="{FF2B5EF4-FFF2-40B4-BE49-F238E27FC236}">
                  <a16:creationId xmlns:a16="http://schemas.microsoft.com/office/drawing/2014/main" id="{BC5668ED-718E-7149-A428-C5FDE1A8F2C2}"/>
                </a:ext>
              </a:extLst>
            </p:cNvPr>
            <p:cNvGrpSpPr/>
            <p:nvPr/>
          </p:nvGrpSpPr>
          <p:grpSpPr>
            <a:xfrm>
              <a:off x="6727154" y="4298718"/>
              <a:ext cx="626338" cy="344849"/>
              <a:chOff x="7493876" y="2774731"/>
              <a:chExt cx="1481958" cy="894622"/>
            </a:xfrm>
          </p:grpSpPr>
          <p:sp>
            <p:nvSpPr>
              <p:cNvPr id="195" name="Freeform 194">
                <a:extLst>
                  <a:ext uri="{FF2B5EF4-FFF2-40B4-BE49-F238E27FC236}">
                    <a16:creationId xmlns:a16="http://schemas.microsoft.com/office/drawing/2014/main" id="{FCAB3AFD-6DB9-C442-A62C-8A8B732A62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6" name="Oval 195">
                <a:extLst>
                  <a:ext uri="{FF2B5EF4-FFF2-40B4-BE49-F238E27FC236}">
                    <a16:creationId xmlns:a16="http://schemas.microsoft.com/office/drawing/2014/main" id="{0EAF15E0-132D-554B-9001-06C01643B87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7" name="Group 196">
                <a:extLst>
                  <a:ext uri="{FF2B5EF4-FFF2-40B4-BE49-F238E27FC236}">
                    <a16:creationId xmlns:a16="http://schemas.microsoft.com/office/drawing/2014/main" id="{C58E5E7D-3560-7342-83C6-FD4806F3BF67}"/>
                  </a:ext>
                </a:extLst>
              </p:cNvPr>
              <p:cNvGrpSpPr/>
              <p:nvPr/>
            </p:nvGrpSpPr>
            <p:grpSpPr>
              <a:xfrm>
                <a:off x="7713663" y="2848339"/>
                <a:ext cx="1042107" cy="425543"/>
                <a:chOff x="7786941" y="2884917"/>
                <a:chExt cx="897649" cy="353919"/>
              </a:xfrm>
            </p:grpSpPr>
            <p:sp>
              <p:nvSpPr>
                <p:cNvPr id="198" name="Freeform 197">
                  <a:extLst>
                    <a:ext uri="{FF2B5EF4-FFF2-40B4-BE49-F238E27FC236}">
                      <a16:creationId xmlns:a16="http://schemas.microsoft.com/office/drawing/2014/main" id="{96474702-4E83-B140-9353-7232FED2DAD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704FE3B4-8535-A049-8BE0-D714266137E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AD9D8A02-2060-EB4E-837D-D4075DAD5BF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Freeform 200">
                  <a:extLst>
                    <a:ext uri="{FF2B5EF4-FFF2-40B4-BE49-F238E27FC236}">
                      <a16:creationId xmlns:a16="http://schemas.microsoft.com/office/drawing/2014/main" id="{AB1E681A-CFFC-4449-8876-69516FD66E7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2" name="Group 201">
              <a:extLst>
                <a:ext uri="{FF2B5EF4-FFF2-40B4-BE49-F238E27FC236}">
                  <a16:creationId xmlns:a16="http://schemas.microsoft.com/office/drawing/2014/main" id="{2A3E53DB-9306-AE4A-8DC3-72F1126238AB}"/>
                </a:ext>
              </a:extLst>
            </p:cNvPr>
            <p:cNvGrpSpPr/>
            <p:nvPr/>
          </p:nvGrpSpPr>
          <p:grpSpPr>
            <a:xfrm>
              <a:off x="5837682" y="4055837"/>
              <a:ext cx="626338" cy="344849"/>
              <a:chOff x="7493876" y="2774731"/>
              <a:chExt cx="1481958" cy="894622"/>
            </a:xfrm>
          </p:grpSpPr>
          <p:sp>
            <p:nvSpPr>
              <p:cNvPr id="203" name="Freeform 202">
                <a:extLst>
                  <a:ext uri="{FF2B5EF4-FFF2-40B4-BE49-F238E27FC236}">
                    <a16:creationId xmlns:a16="http://schemas.microsoft.com/office/drawing/2014/main" id="{23A50BEC-6839-6249-8340-553653C9F3E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4" name="Oval 203">
                <a:extLst>
                  <a:ext uri="{FF2B5EF4-FFF2-40B4-BE49-F238E27FC236}">
                    <a16:creationId xmlns:a16="http://schemas.microsoft.com/office/drawing/2014/main" id="{139D06A7-73C5-BD45-A9F0-F14D86056FB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5" name="Group 204">
                <a:extLst>
                  <a:ext uri="{FF2B5EF4-FFF2-40B4-BE49-F238E27FC236}">
                    <a16:creationId xmlns:a16="http://schemas.microsoft.com/office/drawing/2014/main" id="{8E8DBC47-79AC-FA4D-BF05-3127B22237B1}"/>
                  </a:ext>
                </a:extLst>
              </p:cNvPr>
              <p:cNvGrpSpPr/>
              <p:nvPr/>
            </p:nvGrpSpPr>
            <p:grpSpPr>
              <a:xfrm>
                <a:off x="7713663" y="2848339"/>
                <a:ext cx="1042107" cy="425543"/>
                <a:chOff x="7786941" y="2884917"/>
                <a:chExt cx="897649" cy="353919"/>
              </a:xfrm>
            </p:grpSpPr>
            <p:sp>
              <p:nvSpPr>
                <p:cNvPr id="206" name="Freeform 205">
                  <a:extLst>
                    <a:ext uri="{FF2B5EF4-FFF2-40B4-BE49-F238E27FC236}">
                      <a16:creationId xmlns:a16="http://schemas.microsoft.com/office/drawing/2014/main" id="{55A875E1-1C0C-BE48-9F7D-06A55781C19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67498647-B4D8-9746-BC44-7D18EF8D4A4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02B1A2C2-6A3B-8343-9ACC-9BCACF74E55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89238A76-5F43-5145-9757-5BA264DB52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0" name="Group 209">
              <a:extLst>
                <a:ext uri="{FF2B5EF4-FFF2-40B4-BE49-F238E27FC236}">
                  <a16:creationId xmlns:a16="http://schemas.microsoft.com/office/drawing/2014/main" id="{BC98A5EA-E7C9-6D48-B559-20AE118CA200}"/>
                </a:ext>
              </a:extLst>
            </p:cNvPr>
            <p:cNvGrpSpPr/>
            <p:nvPr/>
          </p:nvGrpSpPr>
          <p:grpSpPr>
            <a:xfrm>
              <a:off x="5550814" y="4588885"/>
              <a:ext cx="626338" cy="344849"/>
              <a:chOff x="7493876" y="2774731"/>
              <a:chExt cx="1481958" cy="894622"/>
            </a:xfrm>
          </p:grpSpPr>
          <p:sp>
            <p:nvSpPr>
              <p:cNvPr id="211" name="Freeform 210">
                <a:extLst>
                  <a:ext uri="{FF2B5EF4-FFF2-40B4-BE49-F238E27FC236}">
                    <a16:creationId xmlns:a16="http://schemas.microsoft.com/office/drawing/2014/main" id="{ED928890-6207-9F46-8A7A-01958D0F39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2" name="Oval 211">
                <a:extLst>
                  <a:ext uri="{FF2B5EF4-FFF2-40B4-BE49-F238E27FC236}">
                    <a16:creationId xmlns:a16="http://schemas.microsoft.com/office/drawing/2014/main" id="{378B2235-D6AB-324C-8E9B-876E878982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3" name="Group 212">
                <a:extLst>
                  <a:ext uri="{FF2B5EF4-FFF2-40B4-BE49-F238E27FC236}">
                    <a16:creationId xmlns:a16="http://schemas.microsoft.com/office/drawing/2014/main" id="{DE505999-AA84-A544-B8FD-7BB84F2E7EF9}"/>
                  </a:ext>
                </a:extLst>
              </p:cNvPr>
              <p:cNvGrpSpPr/>
              <p:nvPr/>
            </p:nvGrpSpPr>
            <p:grpSpPr>
              <a:xfrm>
                <a:off x="7713663" y="2848339"/>
                <a:ext cx="1042107" cy="425543"/>
                <a:chOff x="7786941" y="2884917"/>
                <a:chExt cx="897649" cy="353919"/>
              </a:xfrm>
            </p:grpSpPr>
            <p:sp>
              <p:nvSpPr>
                <p:cNvPr id="214" name="Freeform 213">
                  <a:extLst>
                    <a:ext uri="{FF2B5EF4-FFF2-40B4-BE49-F238E27FC236}">
                      <a16:creationId xmlns:a16="http://schemas.microsoft.com/office/drawing/2014/main" id="{25C3A460-D965-B840-891C-9DF90ECA3FF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DD91DEED-0EBA-CE48-87EB-A1835EB8C84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BC6939A6-8BA6-DC44-A174-DEE1D61224A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Freeform 216">
                  <a:extLst>
                    <a:ext uri="{FF2B5EF4-FFF2-40B4-BE49-F238E27FC236}">
                      <a16:creationId xmlns:a16="http://schemas.microsoft.com/office/drawing/2014/main" id="{5F1FEBF6-2BE1-D040-8F48-BCFF7C3342E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 name="Group 217">
              <a:extLst>
                <a:ext uri="{FF2B5EF4-FFF2-40B4-BE49-F238E27FC236}">
                  <a16:creationId xmlns:a16="http://schemas.microsoft.com/office/drawing/2014/main" id="{680EAB27-8941-0E46-9318-9C5485721F6A}"/>
                </a:ext>
              </a:extLst>
            </p:cNvPr>
            <p:cNvGrpSpPr/>
            <p:nvPr/>
          </p:nvGrpSpPr>
          <p:grpSpPr>
            <a:xfrm>
              <a:off x="4962853" y="4139117"/>
              <a:ext cx="626338" cy="344849"/>
              <a:chOff x="7493876" y="2774731"/>
              <a:chExt cx="1481958" cy="894622"/>
            </a:xfrm>
          </p:grpSpPr>
          <p:sp>
            <p:nvSpPr>
              <p:cNvPr id="219" name="Freeform 218">
                <a:extLst>
                  <a:ext uri="{FF2B5EF4-FFF2-40B4-BE49-F238E27FC236}">
                    <a16:creationId xmlns:a16="http://schemas.microsoft.com/office/drawing/2014/main" id="{D3130ED8-B307-CD47-9B74-80319EF67F7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0" name="Oval 219">
                <a:extLst>
                  <a:ext uri="{FF2B5EF4-FFF2-40B4-BE49-F238E27FC236}">
                    <a16:creationId xmlns:a16="http://schemas.microsoft.com/office/drawing/2014/main" id="{9291ADAC-9C4E-9F4D-96E9-D13555EB14B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1" name="Group 220">
                <a:extLst>
                  <a:ext uri="{FF2B5EF4-FFF2-40B4-BE49-F238E27FC236}">
                    <a16:creationId xmlns:a16="http://schemas.microsoft.com/office/drawing/2014/main" id="{74E4CB4F-B5D0-7C47-9A28-6987D652A4C4}"/>
                  </a:ext>
                </a:extLst>
              </p:cNvPr>
              <p:cNvGrpSpPr/>
              <p:nvPr/>
            </p:nvGrpSpPr>
            <p:grpSpPr>
              <a:xfrm>
                <a:off x="7713663" y="2848339"/>
                <a:ext cx="1042107" cy="425543"/>
                <a:chOff x="7786941" y="2884917"/>
                <a:chExt cx="897649" cy="353919"/>
              </a:xfrm>
            </p:grpSpPr>
            <p:sp>
              <p:nvSpPr>
                <p:cNvPr id="222" name="Freeform 221">
                  <a:extLst>
                    <a:ext uri="{FF2B5EF4-FFF2-40B4-BE49-F238E27FC236}">
                      <a16:creationId xmlns:a16="http://schemas.microsoft.com/office/drawing/2014/main" id="{F870E08A-018D-1F44-8ACC-FA1F573C650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EBE1B8CE-F23E-1A49-A516-714D15BC8A8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D943ED8F-A614-BD4E-81BC-61373A7DDB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Freeform 224">
                  <a:extLst>
                    <a:ext uri="{FF2B5EF4-FFF2-40B4-BE49-F238E27FC236}">
                      <a16:creationId xmlns:a16="http://schemas.microsoft.com/office/drawing/2014/main" id="{81DAC616-5065-C743-888A-4F351E853AC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6" name="Group 225">
              <a:extLst>
                <a:ext uri="{FF2B5EF4-FFF2-40B4-BE49-F238E27FC236}">
                  <a16:creationId xmlns:a16="http://schemas.microsoft.com/office/drawing/2014/main" id="{CDCBB0B3-22DC-2B43-8452-B329C27907E4}"/>
                </a:ext>
              </a:extLst>
            </p:cNvPr>
            <p:cNvGrpSpPr/>
            <p:nvPr/>
          </p:nvGrpSpPr>
          <p:grpSpPr>
            <a:xfrm>
              <a:off x="5243803" y="3734721"/>
              <a:ext cx="626338" cy="344849"/>
              <a:chOff x="7493876" y="2774731"/>
              <a:chExt cx="1481958" cy="894622"/>
            </a:xfrm>
          </p:grpSpPr>
          <p:sp>
            <p:nvSpPr>
              <p:cNvPr id="227" name="Freeform 226">
                <a:extLst>
                  <a:ext uri="{FF2B5EF4-FFF2-40B4-BE49-F238E27FC236}">
                    <a16:creationId xmlns:a16="http://schemas.microsoft.com/office/drawing/2014/main" id="{DB510E5F-CEA5-514D-A3A5-9AF0941483F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8" name="Oval 227">
                <a:extLst>
                  <a:ext uri="{FF2B5EF4-FFF2-40B4-BE49-F238E27FC236}">
                    <a16:creationId xmlns:a16="http://schemas.microsoft.com/office/drawing/2014/main" id="{58E5BBB0-7153-5D4A-824A-DC05BB73CFA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9" name="Group 228">
                <a:extLst>
                  <a:ext uri="{FF2B5EF4-FFF2-40B4-BE49-F238E27FC236}">
                    <a16:creationId xmlns:a16="http://schemas.microsoft.com/office/drawing/2014/main" id="{CE212987-63DF-8244-A29C-CFEB2D3458BD}"/>
                  </a:ext>
                </a:extLst>
              </p:cNvPr>
              <p:cNvGrpSpPr/>
              <p:nvPr/>
            </p:nvGrpSpPr>
            <p:grpSpPr>
              <a:xfrm>
                <a:off x="7713663" y="2848339"/>
                <a:ext cx="1042107" cy="425543"/>
                <a:chOff x="7786941" y="2884917"/>
                <a:chExt cx="897649" cy="353919"/>
              </a:xfrm>
            </p:grpSpPr>
            <p:sp>
              <p:nvSpPr>
                <p:cNvPr id="230" name="Freeform 229">
                  <a:extLst>
                    <a:ext uri="{FF2B5EF4-FFF2-40B4-BE49-F238E27FC236}">
                      <a16:creationId xmlns:a16="http://schemas.microsoft.com/office/drawing/2014/main" id="{173793BB-A7E5-5142-A69A-3F3E7F4F07F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0CA09D46-EB5A-4B43-BA2C-00403BFFEAE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8B0C3147-4509-3045-9528-A46FD3A6FE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Freeform 232">
                  <a:extLst>
                    <a:ext uri="{FF2B5EF4-FFF2-40B4-BE49-F238E27FC236}">
                      <a16:creationId xmlns:a16="http://schemas.microsoft.com/office/drawing/2014/main" id="{BF5B6EA0-DDA9-EE41-9EAB-6346C6B64B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234" name="Straight Connector 318">
              <a:extLst>
                <a:ext uri="{FF2B5EF4-FFF2-40B4-BE49-F238E27FC236}">
                  <a16:creationId xmlns:a16="http://schemas.microsoft.com/office/drawing/2014/main" id="{6392C9F2-F064-7B43-8D38-9751282AB69D}"/>
                </a:ext>
              </a:extLst>
            </p:cNvPr>
            <p:cNvCxnSpPr>
              <a:cxnSpLocks noChangeShapeType="1"/>
              <a:endCxn id="182" idx="9"/>
            </p:cNvCxnSpPr>
            <p:nvPr/>
          </p:nvCxnSpPr>
          <p:spPr bwMode="auto">
            <a:xfrm flipH="1">
              <a:off x="4883204" y="2316723"/>
              <a:ext cx="105898" cy="11266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78" name="Group 177">
              <a:extLst>
                <a:ext uri="{FF2B5EF4-FFF2-40B4-BE49-F238E27FC236}">
                  <a16:creationId xmlns:a16="http://schemas.microsoft.com/office/drawing/2014/main" id="{A8B77585-106B-B840-A3D7-EF8EF8A926E1}"/>
                </a:ext>
              </a:extLst>
            </p:cNvPr>
            <p:cNvGrpSpPr/>
            <p:nvPr/>
          </p:nvGrpSpPr>
          <p:grpSpPr>
            <a:xfrm>
              <a:off x="4570926" y="3361080"/>
              <a:ext cx="626338" cy="344849"/>
              <a:chOff x="7493876" y="2774731"/>
              <a:chExt cx="1481958" cy="894622"/>
            </a:xfrm>
          </p:grpSpPr>
          <p:sp>
            <p:nvSpPr>
              <p:cNvPr id="179" name="Freeform 178">
                <a:extLst>
                  <a:ext uri="{FF2B5EF4-FFF2-40B4-BE49-F238E27FC236}">
                    <a16:creationId xmlns:a16="http://schemas.microsoft.com/office/drawing/2014/main" id="{886D6656-BD5A-3C4A-BD70-9C3406F00BD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0" name="Oval 179">
                <a:extLst>
                  <a:ext uri="{FF2B5EF4-FFF2-40B4-BE49-F238E27FC236}">
                    <a16:creationId xmlns:a16="http://schemas.microsoft.com/office/drawing/2014/main" id="{32BE4FB4-6FD4-2245-BF1D-B6537CA2C9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1" name="Group 180">
                <a:extLst>
                  <a:ext uri="{FF2B5EF4-FFF2-40B4-BE49-F238E27FC236}">
                    <a16:creationId xmlns:a16="http://schemas.microsoft.com/office/drawing/2014/main" id="{9B236B01-C685-F04B-8BFD-171244EDF32E}"/>
                  </a:ext>
                </a:extLst>
              </p:cNvPr>
              <p:cNvGrpSpPr/>
              <p:nvPr/>
            </p:nvGrpSpPr>
            <p:grpSpPr>
              <a:xfrm>
                <a:off x="7713663" y="2848339"/>
                <a:ext cx="1042107" cy="425543"/>
                <a:chOff x="7786941" y="2884917"/>
                <a:chExt cx="897649" cy="353919"/>
              </a:xfrm>
            </p:grpSpPr>
            <p:sp>
              <p:nvSpPr>
                <p:cNvPr id="182" name="Freeform 181">
                  <a:extLst>
                    <a:ext uri="{FF2B5EF4-FFF2-40B4-BE49-F238E27FC236}">
                      <a16:creationId xmlns:a16="http://schemas.microsoft.com/office/drawing/2014/main" id="{7B762431-F9D6-2F40-9BC3-7E439F0E51D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6CE4F783-C3B9-5C4C-BE5B-3CC65A008A4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7412CE03-F350-D146-87E5-5077C7F550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Freeform 184">
                  <a:extLst>
                    <a:ext uri="{FF2B5EF4-FFF2-40B4-BE49-F238E27FC236}">
                      <a16:creationId xmlns:a16="http://schemas.microsoft.com/office/drawing/2014/main" id="{E9EC2D30-9A26-A84B-BEB8-EA1DBEF0922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Tree>
    <p:extLst>
      <p:ext uri="{BB962C8B-B14F-4D97-AF65-F5344CB8AC3E}">
        <p14:creationId xmlns:p14="http://schemas.microsoft.com/office/powerpoint/2010/main" val="39819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Oval 3">
            <a:extLst>
              <a:ext uri="{FF2B5EF4-FFF2-40B4-BE49-F238E27FC236}">
                <a16:creationId xmlns:a16="http://schemas.microsoft.com/office/drawing/2014/main" id="{C1E39CEB-C65D-764B-966A-D7A25B07575D}"/>
              </a:ext>
            </a:extLst>
          </p:cNvPr>
          <p:cNvSpPr>
            <a:spLocks noChangeArrowheads="1"/>
          </p:cNvSpPr>
          <p:nvPr/>
        </p:nvSpPr>
        <p:spPr bwMode="auto">
          <a:xfrm>
            <a:off x="2884400" y="2782791"/>
            <a:ext cx="3475038" cy="13811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05" name="Straight Connector 10">
            <a:extLst>
              <a:ext uri="{FF2B5EF4-FFF2-40B4-BE49-F238E27FC236}">
                <a16:creationId xmlns:a16="http://schemas.microsoft.com/office/drawing/2014/main" id="{93EBD03F-9A41-A545-84E9-9F7C7586256D}"/>
              </a:ext>
            </a:extLst>
          </p:cNvPr>
          <p:cNvCxnSpPr>
            <a:cxnSpLocks noChangeShapeType="1"/>
          </p:cNvCxnSpPr>
          <p:nvPr/>
        </p:nvCxnSpPr>
        <p:spPr bwMode="auto">
          <a:xfrm>
            <a:off x="4108363" y="3025678"/>
            <a:ext cx="1146175" cy="730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6" name="Straight Connector 297">
            <a:extLst>
              <a:ext uri="{FF2B5EF4-FFF2-40B4-BE49-F238E27FC236}">
                <a16:creationId xmlns:a16="http://schemas.microsoft.com/office/drawing/2014/main" id="{7676F8BB-118B-B64A-92D8-85283640E5D9}"/>
              </a:ext>
            </a:extLst>
          </p:cNvPr>
          <p:cNvCxnSpPr>
            <a:cxnSpLocks noChangeShapeType="1"/>
          </p:cNvCxnSpPr>
          <p:nvPr/>
        </p:nvCxnSpPr>
        <p:spPr bwMode="auto">
          <a:xfrm>
            <a:off x="4702088" y="3325716"/>
            <a:ext cx="130175"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7" name="Straight Connector 298">
            <a:extLst>
              <a:ext uri="{FF2B5EF4-FFF2-40B4-BE49-F238E27FC236}">
                <a16:creationId xmlns:a16="http://schemas.microsoft.com/office/drawing/2014/main" id="{A2DEF96B-86EE-7144-BD4A-23065D792A93}"/>
              </a:ext>
            </a:extLst>
          </p:cNvPr>
          <p:cNvCxnSpPr>
            <a:cxnSpLocks noChangeShapeType="1"/>
          </p:cNvCxnSpPr>
          <p:nvPr/>
        </p:nvCxnSpPr>
        <p:spPr bwMode="auto">
          <a:xfrm flipV="1">
            <a:off x="4486188" y="3530503"/>
            <a:ext cx="263525"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8" name="Straight Connector 299">
            <a:extLst>
              <a:ext uri="{FF2B5EF4-FFF2-40B4-BE49-F238E27FC236}">
                <a16:creationId xmlns:a16="http://schemas.microsoft.com/office/drawing/2014/main" id="{555BA90C-F55F-9A4F-9697-475AB2129606}"/>
              </a:ext>
            </a:extLst>
          </p:cNvPr>
          <p:cNvCxnSpPr>
            <a:cxnSpLocks noChangeShapeType="1"/>
          </p:cNvCxnSpPr>
          <p:nvPr/>
        </p:nvCxnSpPr>
        <p:spPr bwMode="auto">
          <a:xfrm flipV="1">
            <a:off x="4165513" y="3354291"/>
            <a:ext cx="209550" cy="1095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9" name="Straight Connector 300">
            <a:extLst>
              <a:ext uri="{FF2B5EF4-FFF2-40B4-BE49-F238E27FC236}">
                <a16:creationId xmlns:a16="http://schemas.microsoft.com/office/drawing/2014/main" id="{06CA7B3A-E066-F645-A065-DE454C32D980}"/>
              </a:ext>
            </a:extLst>
          </p:cNvPr>
          <p:cNvCxnSpPr>
            <a:cxnSpLocks noChangeShapeType="1"/>
          </p:cNvCxnSpPr>
          <p:nvPr/>
        </p:nvCxnSpPr>
        <p:spPr bwMode="auto">
          <a:xfrm flipV="1">
            <a:off x="3827375" y="3654328"/>
            <a:ext cx="222250" cy="984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0" name="Straight Connector 301">
            <a:extLst>
              <a:ext uri="{FF2B5EF4-FFF2-40B4-BE49-F238E27FC236}">
                <a16:creationId xmlns:a16="http://schemas.microsoft.com/office/drawing/2014/main" id="{BACA8AA4-CF1D-5F48-933F-B11117821D9A}"/>
              </a:ext>
            </a:extLst>
          </p:cNvPr>
          <p:cNvCxnSpPr>
            <a:cxnSpLocks noChangeShapeType="1"/>
          </p:cNvCxnSpPr>
          <p:nvPr/>
        </p:nvCxnSpPr>
        <p:spPr bwMode="auto">
          <a:xfrm flipV="1">
            <a:off x="4719550" y="3579716"/>
            <a:ext cx="273050" cy="254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1" name="Straight Connector 302">
            <a:extLst>
              <a:ext uri="{FF2B5EF4-FFF2-40B4-BE49-F238E27FC236}">
                <a16:creationId xmlns:a16="http://schemas.microsoft.com/office/drawing/2014/main" id="{DCD16DCF-19C7-244F-A0A1-9DB175274AC6}"/>
              </a:ext>
            </a:extLst>
          </p:cNvPr>
          <p:cNvCxnSpPr>
            <a:cxnSpLocks noChangeShapeType="1"/>
          </p:cNvCxnSpPr>
          <p:nvPr/>
        </p:nvCxnSpPr>
        <p:spPr bwMode="auto">
          <a:xfrm flipH="1" flipV="1">
            <a:off x="5251363" y="3565428"/>
            <a:ext cx="387350" cy="1254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2" name="Straight Connector 303">
            <a:extLst>
              <a:ext uri="{FF2B5EF4-FFF2-40B4-BE49-F238E27FC236}">
                <a16:creationId xmlns:a16="http://schemas.microsoft.com/office/drawing/2014/main" id="{5D4D6C28-B196-BF48-A9D5-692E12992F1C}"/>
              </a:ext>
            </a:extLst>
          </p:cNvPr>
          <p:cNvCxnSpPr>
            <a:cxnSpLocks noChangeShapeType="1"/>
          </p:cNvCxnSpPr>
          <p:nvPr/>
        </p:nvCxnSpPr>
        <p:spPr bwMode="auto">
          <a:xfrm flipV="1">
            <a:off x="5237075" y="3216178"/>
            <a:ext cx="307975" cy="198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3" name="Straight Connector 304">
            <a:extLst>
              <a:ext uri="{FF2B5EF4-FFF2-40B4-BE49-F238E27FC236}">
                <a16:creationId xmlns:a16="http://schemas.microsoft.com/office/drawing/2014/main" id="{838A4044-BFFD-4A45-BC18-5752B0840588}"/>
              </a:ext>
            </a:extLst>
          </p:cNvPr>
          <p:cNvCxnSpPr>
            <a:cxnSpLocks noChangeShapeType="1"/>
          </p:cNvCxnSpPr>
          <p:nvPr/>
        </p:nvCxnSpPr>
        <p:spPr bwMode="auto">
          <a:xfrm flipH="1" flipV="1">
            <a:off x="4109950" y="3086003"/>
            <a:ext cx="246063" cy="873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14" name="TextBox 39958">
            <a:extLst>
              <a:ext uri="{FF2B5EF4-FFF2-40B4-BE49-F238E27FC236}">
                <a16:creationId xmlns:a16="http://schemas.microsoft.com/office/drawing/2014/main" id="{6F6B1677-D08C-6A47-B407-042662BB76A0}"/>
              </a:ext>
            </a:extLst>
          </p:cNvPr>
          <p:cNvSpPr txBox="1">
            <a:spLocks noChangeArrowheads="1"/>
          </p:cNvSpPr>
          <p:nvPr/>
        </p:nvSpPr>
        <p:spPr bwMode="auto">
          <a:xfrm>
            <a:off x="3044738" y="3127278"/>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A</a:t>
            </a:r>
          </a:p>
        </p:txBody>
      </p:sp>
      <p:grpSp>
        <p:nvGrpSpPr>
          <p:cNvPr id="815" name="Group 814">
            <a:extLst>
              <a:ext uri="{FF2B5EF4-FFF2-40B4-BE49-F238E27FC236}">
                <a16:creationId xmlns:a16="http://schemas.microsoft.com/office/drawing/2014/main" id="{47996727-7119-574B-8617-ECC07818FEDD}"/>
              </a:ext>
            </a:extLst>
          </p:cNvPr>
          <p:cNvGrpSpPr/>
          <p:nvPr/>
        </p:nvGrpSpPr>
        <p:grpSpPr>
          <a:xfrm>
            <a:off x="4779875" y="3395180"/>
            <a:ext cx="541338" cy="223023"/>
            <a:chOff x="7493876" y="2774731"/>
            <a:chExt cx="1481958" cy="894622"/>
          </a:xfrm>
        </p:grpSpPr>
        <p:sp>
          <p:nvSpPr>
            <p:cNvPr id="1038" name="Freeform 1037">
              <a:extLst>
                <a:ext uri="{FF2B5EF4-FFF2-40B4-BE49-F238E27FC236}">
                  <a16:creationId xmlns:a16="http://schemas.microsoft.com/office/drawing/2014/main" id="{3EDFEF2E-E8B6-3841-B07D-9D0CA292425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9" name="Oval 1038">
              <a:extLst>
                <a:ext uri="{FF2B5EF4-FFF2-40B4-BE49-F238E27FC236}">
                  <a16:creationId xmlns:a16="http://schemas.microsoft.com/office/drawing/2014/main" id="{EBF872C2-5DB2-1143-8057-32D36F4F7DE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40" name="Group 1039">
              <a:extLst>
                <a:ext uri="{FF2B5EF4-FFF2-40B4-BE49-F238E27FC236}">
                  <a16:creationId xmlns:a16="http://schemas.microsoft.com/office/drawing/2014/main" id="{E45C82B8-7745-8345-80DF-E1551574C0B5}"/>
                </a:ext>
              </a:extLst>
            </p:cNvPr>
            <p:cNvGrpSpPr/>
            <p:nvPr/>
          </p:nvGrpSpPr>
          <p:grpSpPr>
            <a:xfrm>
              <a:off x="7713663" y="2848339"/>
              <a:ext cx="1042107" cy="425543"/>
              <a:chOff x="7786941" y="2884917"/>
              <a:chExt cx="897649" cy="353919"/>
            </a:xfrm>
          </p:grpSpPr>
          <p:sp>
            <p:nvSpPr>
              <p:cNvPr id="1041" name="Freeform 1040">
                <a:extLst>
                  <a:ext uri="{FF2B5EF4-FFF2-40B4-BE49-F238E27FC236}">
                    <a16:creationId xmlns:a16="http://schemas.microsoft.com/office/drawing/2014/main" id="{AADF328D-9F75-D443-B009-78195511DE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Freeform 1041">
                <a:extLst>
                  <a:ext uri="{FF2B5EF4-FFF2-40B4-BE49-F238E27FC236}">
                    <a16:creationId xmlns:a16="http://schemas.microsoft.com/office/drawing/2014/main" id="{CABE0F12-0414-E047-9D94-A57A4F3F8B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Freeform 1042">
                <a:extLst>
                  <a:ext uri="{FF2B5EF4-FFF2-40B4-BE49-F238E27FC236}">
                    <a16:creationId xmlns:a16="http://schemas.microsoft.com/office/drawing/2014/main" id="{61DB4664-2DC3-D243-A319-728D82FDC8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Freeform 1043">
                <a:extLst>
                  <a:ext uri="{FF2B5EF4-FFF2-40B4-BE49-F238E27FC236}">
                    <a16:creationId xmlns:a16="http://schemas.microsoft.com/office/drawing/2014/main" id="{3A39F596-0CEB-FB44-8298-3CCA7A8E5D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6" name="Group 815">
            <a:extLst>
              <a:ext uri="{FF2B5EF4-FFF2-40B4-BE49-F238E27FC236}">
                <a16:creationId xmlns:a16="http://schemas.microsoft.com/office/drawing/2014/main" id="{5D57186B-96C6-4245-A5CD-2EC8F02FE2C5}"/>
              </a:ext>
            </a:extLst>
          </p:cNvPr>
          <p:cNvGrpSpPr/>
          <p:nvPr/>
        </p:nvGrpSpPr>
        <p:grpSpPr>
          <a:xfrm>
            <a:off x="5457737" y="3639654"/>
            <a:ext cx="541338" cy="223023"/>
            <a:chOff x="7493876" y="2774731"/>
            <a:chExt cx="1481958" cy="894622"/>
          </a:xfrm>
        </p:grpSpPr>
        <p:sp>
          <p:nvSpPr>
            <p:cNvPr id="1031" name="Freeform 1030">
              <a:extLst>
                <a:ext uri="{FF2B5EF4-FFF2-40B4-BE49-F238E27FC236}">
                  <a16:creationId xmlns:a16="http://schemas.microsoft.com/office/drawing/2014/main" id="{F884C67D-5359-0D4B-92F3-51236F5721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2" name="Oval 1031">
              <a:extLst>
                <a:ext uri="{FF2B5EF4-FFF2-40B4-BE49-F238E27FC236}">
                  <a16:creationId xmlns:a16="http://schemas.microsoft.com/office/drawing/2014/main" id="{C3DDEC0B-9B46-6E40-AFA7-85DD71E00D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3" name="Group 1032">
              <a:extLst>
                <a:ext uri="{FF2B5EF4-FFF2-40B4-BE49-F238E27FC236}">
                  <a16:creationId xmlns:a16="http://schemas.microsoft.com/office/drawing/2014/main" id="{AFA389A2-1145-6742-AFF5-BBE2D79E08E8}"/>
                </a:ext>
              </a:extLst>
            </p:cNvPr>
            <p:cNvGrpSpPr/>
            <p:nvPr/>
          </p:nvGrpSpPr>
          <p:grpSpPr>
            <a:xfrm>
              <a:off x="7713663" y="2848339"/>
              <a:ext cx="1042107" cy="425543"/>
              <a:chOff x="7786941" y="2884917"/>
              <a:chExt cx="897649" cy="353919"/>
            </a:xfrm>
          </p:grpSpPr>
          <p:sp>
            <p:nvSpPr>
              <p:cNvPr id="1034" name="Freeform 1033">
                <a:extLst>
                  <a:ext uri="{FF2B5EF4-FFF2-40B4-BE49-F238E27FC236}">
                    <a16:creationId xmlns:a16="http://schemas.microsoft.com/office/drawing/2014/main" id="{D4EB8805-ED69-3A4C-B790-5B0BE9CAFC7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a:extLst>
                  <a:ext uri="{FF2B5EF4-FFF2-40B4-BE49-F238E27FC236}">
                    <a16:creationId xmlns:a16="http://schemas.microsoft.com/office/drawing/2014/main" id="{F9160B87-94D9-4746-9AB1-F94A2850C6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a:extLst>
                  <a:ext uri="{FF2B5EF4-FFF2-40B4-BE49-F238E27FC236}">
                    <a16:creationId xmlns:a16="http://schemas.microsoft.com/office/drawing/2014/main" id="{AC514A69-8535-9F4F-9082-9C0664FDD7D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Freeform 1036">
                <a:extLst>
                  <a:ext uri="{FF2B5EF4-FFF2-40B4-BE49-F238E27FC236}">
                    <a16:creationId xmlns:a16="http://schemas.microsoft.com/office/drawing/2014/main" id="{16FAD8F4-5C16-3548-9F13-8A162DB18CB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7" name="Group 816">
            <a:extLst>
              <a:ext uri="{FF2B5EF4-FFF2-40B4-BE49-F238E27FC236}">
                <a16:creationId xmlns:a16="http://schemas.microsoft.com/office/drawing/2014/main" id="{FF12777F-B030-4549-A7FC-82449D14AB56}"/>
              </a:ext>
            </a:extLst>
          </p:cNvPr>
          <p:cNvGrpSpPr/>
          <p:nvPr/>
        </p:nvGrpSpPr>
        <p:grpSpPr>
          <a:xfrm>
            <a:off x="4228292" y="3150704"/>
            <a:ext cx="541338" cy="223023"/>
            <a:chOff x="7493876" y="2774731"/>
            <a:chExt cx="1481958" cy="894622"/>
          </a:xfrm>
        </p:grpSpPr>
        <p:sp>
          <p:nvSpPr>
            <p:cNvPr id="1024" name="Freeform 1023">
              <a:extLst>
                <a:ext uri="{FF2B5EF4-FFF2-40B4-BE49-F238E27FC236}">
                  <a16:creationId xmlns:a16="http://schemas.microsoft.com/office/drawing/2014/main" id="{99010B44-64C2-AB4E-A534-5DD841F54C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5" name="Oval 1024">
              <a:extLst>
                <a:ext uri="{FF2B5EF4-FFF2-40B4-BE49-F238E27FC236}">
                  <a16:creationId xmlns:a16="http://schemas.microsoft.com/office/drawing/2014/main" id="{F609C7A8-5C64-1E46-89AE-A8782A6AB2A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26" name="Group 1025">
              <a:extLst>
                <a:ext uri="{FF2B5EF4-FFF2-40B4-BE49-F238E27FC236}">
                  <a16:creationId xmlns:a16="http://schemas.microsoft.com/office/drawing/2014/main" id="{467733F2-A942-984D-951B-4FC5E9704E12}"/>
                </a:ext>
              </a:extLst>
            </p:cNvPr>
            <p:cNvGrpSpPr/>
            <p:nvPr/>
          </p:nvGrpSpPr>
          <p:grpSpPr>
            <a:xfrm>
              <a:off x="7713663" y="2848339"/>
              <a:ext cx="1042107" cy="425543"/>
              <a:chOff x="7786941" y="2884917"/>
              <a:chExt cx="897649" cy="353919"/>
            </a:xfrm>
          </p:grpSpPr>
          <p:sp>
            <p:nvSpPr>
              <p:cNvPr id="1027" name="Freeform 1026">
                <a:extLst>
                  <a:ext uri="{FF2B5EF4-FFF2-40B4-BE49-F238E27FC236}">
                    <a16:creationId xmlns:a16="http://schemas.microsoft.com/office/drawing/2014/main" id="{9C762EC2-20E2-E34D-BF85-6154BC77A2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Freeform 1027">
                <a:extLst>
                  <a:ext uri="{FF2B5EF4-FFF2-40B4-BE49-F238E27FC236}">
                    <a16:creationId xmlns:a16="http://schemas.microsoft.com/office/drawing/2014/main" id="{816CB66E-9C37-534A-85AC-84C51BA8D57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Freeform 1028">
                <a:extLst>
                  <a:ext uri="{FF2B5EF4-FFF2-40B4-BE49-F238E27FC236}">
                    <a16:creationId xmlns:a16="http://schemas.microsoft.com/office/drawing/2014/main" id="{E4DE6B81-6776-9B45-B52B-E80CB62D179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Freeform 1029">
                <a:extLst>
                  <a:ext uri="{FF2B5EF4-FFF2-40B4-BE49-F238E27FC236}">
                    <a16:creationId xmlns:a16="http://schemas.microsoft.com/office/drawing/2014/main" id="{EAF14958-EE5D-3742-8285-298B3270B7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8" name="Group 817">
            <a:extLst>
              <a:ext uri="{FF2B5EF4-FFF2-40B4-BE49-F238E27FC236}">
                <a16:creationId xmlns:a16="http://schemas.microsoft.com/office/drawing/2014/main" id="{1EC3981A-429A-8B48-A3A4-3F38950EE426}"/>
              </a:ext>
            </a:extLst>
          </p:cNvPr>
          <p:cNvGrpSpPr/>
          <p:nvPr/>
        </p:nvGrpSpPr>
        <p:grpSpPr>
          <a:xfrm>
            <a:off x="3972632" y="3451642"/>
            <a:ext cx="541338" cy="223023"/>
            <a:chOff x="7493876" y="2774731"/>
            <a:chExt cx="1481958" cy="894622"/>
          </a:xfrm>
        </p:grpSpPr>
        <p:sp>
          <p:nvSpPr>
            <p:cNvPr id="1017" name="Freeform 1016">
              <a:extLst>
                <a:ext uri="{FF2B5EF4-FFF2-40B4-BE49-F238E27FC236}">
                  <a16:creationId xmlns:a16="http://schemas.microsoft.com/office/drawing/2014/main" id="{4AD6CA35-9890-0743-96D1-73AC7E92080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8" name="Oval 1017">
              <a:extLst>
                <a:ext uri="{FF2B5EF4-FFF2-40B4-BE49-F238E27FC236}">
                  <a16:creationId xmlns:a16="http://schemas.microsoft.com/office/drawing/2014/main" id="{9C75BC85-7B77-844A-A090-98B72437D1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9" name="Group 1018">
              <a:extLst>
                <a:ext uri="{FF2B5EF4-FFF2-40B4-BE49-F238E27FC236}">
                  <a16:creationId xmlns:a16="http://schemas.microsoft.com/office/drawing/2014/main" id="{BB68491C-B2BC-5F4D-8E2D-9B5AF1FF9752}"/>
                </a:ext>
              </a:extLst>
            </p:cNvPr>
            <p:cNvGrpSpPr/>
            <p:nvPr/>
          </p:nvGrpSpPr>
          <p:grpSpPr>
            <a:xfrm>
              <a:off x="7713663" y="2848339"/>
              <a:ext cx="1042107" cy="425543"/>
              <a:chOff x="7786941" y="2884917"/>
              <a:chExt cx="897649" cy="353919"/>
            </a:xfrm>
          </p:grpSpPr>
          <p:sp>
            <p:nvSpPr>
              <p:cNvPr id="1020" name="Freeform 1019">
                <a:extLst>
                  <a:ext uri="{FF2B5EF4-FFF2-40B4-BE49-F238E27FC236}">
                    <a16:creationId xmlns:a16="http://schemas.microsoft.com/office/drawing/2014/main" id="{6A1C4FC8-1F5B-5C45-82B9-CE47B968AF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a:extLst>
                  <a:ext uri="{FF2B5EF4-FFF2-40B4-BE49-F238E27FC236}">
                    <a16:creationId xmlns:a16="http://schemas.microsoft.com/office/drawing/2014/main" id="{726EAB2B-C360-BB43-9D51-609E86D205B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2" name="Freeform 1021">
                <a:extLst>
                  <a:ext uri="{FF2B5EF4-FFF2-40B4-BE49-F238E27FC236}">
                    <a16:creationId xmlns:a16="http://schemas.microsoft.com/office/drawing/2014/main" id="{6DC07A6D-089D-B644-A213-63263AEE673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Freeform 1022">
                <a:extLst>
                  <a:ext uri="{FF2B5EF4-FFF2-40B4-BE49-F238E27FC236}">
                    <a16:creationId xmlns:a16="http://schemas.microsoft.com/office/drawing/2014/main" id="{32E701D2-9EC5-3C41-9EF1-B1EDD98324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9" name="Group 818">
            <a:extLst>
              <a:ext uri="{FF2B5EF4-FFF2-40B4-BE49-F238E27FC236}">
                <a16:creationId xmlns:a16="http://schemas.microsoft.com/office/drawing/2014/main" id="{BC079EE2-B5B9-1946-83CA-FB5D7C12BB3C}"/>
              </a:ext>
            </a:extLst>
          </p:cNvPr>
          <p:cNvGrpSpPr/>
          <p:nvPr/>
        </p:nvGrpSpPr>
        <p:grpSpPr>
          <a:xfrm>
            <a:off x="3355534" y="3674009"/>
            <a:ext cx="541338" cy="223023"/>
            <a:chOff x="7493876" y="2774731"/>
            <a:chExt cx="1481958" cy="894622"/>
          </a:xfrm>
        </p:grpSpPr>
        <p:sp>
          <p:nvSpPr>
            <p:cNvPr id="1010" name="Freeform 1009">
              <a:extLst>
                <a:ext uri="{FF2B5EF4-FFF2-40B4-BE49-F238E27FC236}">
                  <a16:creationId xmlns:a16="http://schemas.microsoft.com/office/drawing/2014/main" id="{92DD86F6-73AF-224B-B049-218E0EE4D53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1" name="Oval 1010">
              <a:extLst>
                <a:ext uri="{FF2B5EF4-FFF2-40B4-BE49-F238E27FC236}">
                  <a16:creationId xmlns:a16="http://schemas.microsoft.com/office/drawing/2014/main" id="{620B6D4B-4DE6-3F40-A4F5-C34D0B6BA0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2" name="Group 1011">
              <a:extLst>
                <a:ext uri="{FF2B5EF4-FFF2-40B4-BE49-F238E27FC236}">
                  <a16:creationId xmlns:a16="http://schemas.microsoft.com/office/drawing/2014/main" id="{79E8750B-383B-4641-8E1B-82CF46F5FE0C}"/>
                </a:ext>
              </a:extLst>
            </p:cNvPr>
            <p:cNvGrpSpPr/>
            <p:nvPr/>
          </p:nvGrpSpPr>
          <p:grpSpPr>
            <a:xfrm>
              <a:off x="7713663" y="2848339"/>
              <a:ext cx="1042107" cy="425543"/>
              <a:chOff x="7786941" y="2884917"/>
              <a:chExt cx="897649" cy="353919"/>
            </a:xfrm>
          </p:grpSpPr>
          <p:sp>
            <p:nvSpPr>
              <p:cNvPr id="1013" name="Freeform 1012">
                <a:extLst>
                  <a:ext uri="{FF2B5EF4-FFF2-40B4-BE49-F238E27FC236}">
                    <a16:creationId xmlns:a16="http://schemas.microsoft.com/office/drawing/2014/main" id="{1A6B8441-BBF6-4A40-BA5C-5AA0E5DC70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4" name="Freeform 1013">
                <a:extLst>
                  <a:ext uri="{FF2B5EF4-FFF2-40B4-BE49-F238E27FC236}">
                    <a16:creationId xmlns:a16="http://schemas.microsoft.com/office/drawing/2014/main" id="{30818833-5C97-7548-9F55-3C0175E588E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a:extLst>
                  <a:ext uri="{FF2B5EF4-FFF2-40B4-BE49-F238E27FC236}">
                    <a16:creationId xmlns:a16="http://schemas.microsoft.com/office/drawing/2014/main" id="{9E3C655D-3A7D-E14F-A7F2-F9D4BE59CF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a:extLst>
                  <a:ext uri="{FF2B5EF4-FFF2-40B4-BE49-F238E27FC236}">
                    <a16:creationId xmlns:a16="http://schemas.microsoft.com/office/drawing/2014/main" id="{4F322FCA-51A6-1E49-B553-D74D173229A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20" name="Group 819">
            <a:extLst>
              <a:ext uri="{FF2B5EF4-FFF2-40B4-BE49-F238E27FC236}">
                <a16:creationId xmlns:a16="http://schemas.microsoft.com/office/drawing/2014/main" id="{381985F4-0019-534F-8CE5-AE9A089DDF51}"/>
              </a:ext>
            </a:extLst>
          </p:cNvPr>
          <p:cNvGrpSpPr/>
          <p:nvPr/>
        </p:nvGrpSpPr>
        <p:grpSpPr>
          <a:xfrm>
            <a:off x="4400287" y="3826770"/>
            <a:ext cx="541338" cy="223023"/>
            <a:chOff x="7493876" y="2774731"/>
            <a:chExt cx="1481958" cy="894622"/>
          </a:xfrm>
        </p:grpSpPr>
        <p:sp>
          <p:nvSpPr>
            <p:cNvPr id="1003" name="Freeform 1002">
              <a:extLst>
                <a:ext uri="{FF2B5EF4-FFF2-40B4-BE49-F238E27FC236}">
                  <a16:creationId xmlns:a16="http://schemas.microsoft.com/office/drawing/2014/main" id="{4CE10CC8-8336-0245-950D-7D623D68111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04" name="Oval 1003">
              <a:extLst>
                <a:ext uri="{FF2B5EF4-FFF2-40B4-BE49-F238E27FC236}">
                  <a16:creationId xmlns:a16="http://schemas.microsoft.com/office/drawing/2014/main" id="{7D977A06-C0BE-1540-88E3-7929A84F7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05" name="Group 1004">
              <a:extLst>
                <a:ext uri="{FF2B5EF4-FFF2-40B4-BE49-F238E27FC236}">
                  <a16:creationId xmlns:a16="http://schemas.microsoft.com/office/drawing/2014/main" id="{19FDDE53-D84C-8442-9D8A-CCD581A35300}"/>
                </a:ext>
              </a:extLst>
            </p:cNvPr>
            <p:cNvGrpSpPr/>
            <p:nvPr/>
          </p:nvGrpSpPr>
          <p:grpSpPr>
            <a:xfrm>
              <a:off x="7713663" y="2848339"/>
              <a:ext cx="1042107" cy="425543"/>
              <a:chOff x="7786941" y="2884917"/>
              <a:chExt cx="897649" cy="353919"/>
            </a:xfrm>
          </p:grpSpPr>
          <p:sp>
            <p:nvSpPr>
              <p:cNvPr id="1006" name="Freeform 1005">
                <a:extLst>
                  <a:ext uri="{FF2B5EF4-FFF2-40B4-BE49-F238E27FC236}">
                    <a16:creationId xmlns:a16="http://schemas.microsoft.com/office/drawing/2014/main" id="{6F6E6FCB-EFD3-7540-AA59-096EB89F325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7" name="Freeform 1006">
                <a:extLst>
                  <a:ext uri="{FF2B5EF4-FFF2-40B4-BE49-F238E27FC236}">
                    <a16:creationId xmlns:a16="http://schemas.microsoft.com/office/drawing/2014/main" id="{2D261D66-4D24-274A-B7FF-FCB547B174B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8" name="Freeform 1007">
                <a:extLst>
                  <a:ext uri="{FF2B5EF4-FFF2-40B4-BE49-F238E27FC236}">
                    <a16:creationId xmlns:a16="http://schemas.microsoft.com/office/drawing/2014/main" id="{F563306F-33C6-A847-92E7-649E85912A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9" name="Freeform 1008">
                <a:extLst>
                  <a:ext uri="{FF2B5EF4-FFF2-40B4-BE49-F238E27FC236}">
                    <a16:creationId xmlns:a16="http://schemas.microsoft.com/office/drawing/2014/main" id="{AEB4B7BE-FCC2-3F4D-8665-4275FF1FEB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821" name="Oval 3">
            <a:extLst>
              <a:ext uri="{FF2B5EF4-FFF2-40B4-BE49-F238E27FC236}">
                <a16:creationId xmlns:a16="http://schemas.microsoft.com/office/drawing/2014/main" id="{175C21D2-17F4-1C48-AD8B-3CA2017D329F}"/>
              </a:ext>
            </a:extLst>
          </p:cNvPr>
          <p:cNvSpPr>
            <a:spLocks noChangeArrowheads="1"/>
          </p:cNvSpPr>
          <p:nvPr/>
        </p:nvSpPr>
        <p:spPr bwMode="auto">
          <a:xfrm>
            <a:off x="2671675" y="4260753"/>
            <a:ext cx="2941638" cy="132397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22" name="Straight Connector 10">
            <a:extLst>
              <a:ext uri="{FF2B5EF4-FFF2-40B4-BE49-F238E27FC236}">
                <a16:creationId xmlns:a16="http://schemas.microsoft.com/office/drawing/2014/main" id="{7DC3F383-B8A6-0D47-AA14-533688BAAE4D}"/>
              </a:ext>
            </a:extLst>
          </p:cNvPr>
          <p:cNvCxnSpPr>
            <a:cxnSpLocks noChangeShapeType="1"/>
          </p:cNvCxnSpPr>
          <p:nvPr/>
        </p:nvCxnSpPr>
        <p:spPr bwMode="auto">
          <a:xfrm>
            <a:off x="3706725" y="4494116"/>
            <a:ext cx="969963" cy="682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3" name="Straight Connector 297">
            <a:extLst>
              <a:ext uri="{FF2B5EF4-FFF2-40B4-BE49-F238E27FC236}">
                <a16:creationId xmlns:a16="http://schemas.microsoft.com/office/drawing/2014/main" id="{FA2FCD93-6174-FC43-97E3-B56BA29EFE98}"/>
              </a:ext>
            </a:extLst>
          </p:cNvPr>
          <p:cNvCxnSpPr>
            <a:cxnSpLocks noChangeShapeType="1"/>
          </p:cNvCxnSpPr>
          <p:nvPr/>
        </p:nvCxnSpPr>
        <p:spPr bwMode="auto">
          <a:xfrm>
            <a:off x="4209963" y="4781453"/>
            <a:ext cx="109537" cy="793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4" name="Straight Connector 298">
            <a:extLst>
              <a:ext uri="{FF2B5EF4-FFF2-40B4-BE49-F238E27FC236}">
                <a16:creationId xmlns:a16="http://schemas.microsoft.com/office/drawing/2014/main" id="{FBA241B7-1D0B-3446-B887-DF2A60562C63}"/>
              </a:ext>
            </a:extLst>
          </p:cNvPr>
          <p:cNvCxnSpPr>
            <a:cxnSpLocks noChangeShapeType="1"/>
          </p:cNvCxnSpPr>
          <p:nvPr/>
        </p:nvCxnSpPr>
        <p:spPr bwMode="auto">
          <a:xfrm flipV="1">
            <a:off x="4027400" y="4976716"/>
            <a:ext cx="222250"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5" name="Straight Connector 299">
            <a:extLst>
              <a:ext uri="{FF2B5EF4-FFF2-40B4-BE49-F238E27FC236}">
                <a16:creationId xmlns:a16="http://schemas.microsoft.com/office/drawing/2014/main" id="{9EF281DF-1EAB-9642-86CE-67F25A55ACBF}"/>
              </a:ext>
            </a:extLst>
          </p:cNvPr>
          <p:cNvCxnSpPr>
            <a:cxnSpLocks noChangeShapeType="1"/>
          </p:cNvCxnSpPr>
          <p:nvPr/>
        </p:nvCxnSpPr>
        <p:spPr bwMode="auto">
          <a:xfrm flipV="1">
            <a:off x="3754350" y="4808441"/>
            <a:ext cx="177800"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6" name="Straight Connector 300">
            <a:extLst>
              <a:ext uri="{FF2B5EF4-FFF2-40B4-BE49-F238E27FC236}">
                <a16:creationId xmlns:a16="http://schemas.microsoft.com/office/drawing/2014/main" id="{CF0B6ED5-64C1-F64C-B490-65D8887CD46F}"/>
              </a:ext>
            </a:extLst>
          </p:cNvPr>
          <p:cNvCxnSpPr>
            <a:cxnSpLocks noChangeShapeType="1"/>
          </p:cNvCxnSpPr>
          <p:nvPr/>
        </p:nvCxnSpPr>
        <p:spPr bwMode="auto">
          <a:xfrm flipV="1">
            <a:off x="3468600" y="5095778"/>
            <a:ext cx="188913"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7" name="Straight Connector 301">
            <a:extLst>
              <a:ext uri="{FF2B5EF4-FFF2-40B4-BE49-F238E27FC236}">
                <a16:creationId xmlns:a16="http://schemas.microsoft.com/office/drawing/2014/main" id="{6F25A2AA-9AAF-7545-A621-843340E23A8A}"/>
              </a:ext>
            </a:extLst>
          </p:cNvPr>
          <p:cNvCxnSpPr>
            <a:cxnSpLocks noChangeShapeType="1"/>
          </p:cNvCxnSpPr>
          <p:nvPr/>
        </p:nvCxnSpPr>
        <p:spPr bwMode="auto">
          <a:xfrm flipV="1">
            <a:off x="4224250" y="5024341"/>
            <a:ext cx="231775" cy="2444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8" name="Straight Connector 302">
            <a:extLst>
              <a:ext uri="{FF2B5EF4-FFF2-40B4-BE49-F238E27FC236}">
                <a16:creationId xmlns:a16="http://schemas.microsoft.com/office/drawing/2014/main" id="{A85DF839-8C92-7C4C-9E4F-95253E4F64D1}"/>
              </a:ext>
            </a:extLst>
          </p:cNvPr>
          <p:cNvCxnSpPr>
            <a:cxnSpLocks noChangeShapeType="1"/>
          </p:cNvCxnSpPr>
          <p:nvPr/>
        </p:nvCxnSpPr>
        <p:spPr bwMode="auto">
          <a:xfrm flipH="1" flipV="1">
            <a:off x="4675100" y="5011641"/>
            <a:ext cx="327025" cy="1190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9" name="Straight Connector 303">
            <a:extLst>
              <a:ext uri="{FF2B5EF4-FFF2-40B4-BE49-F238E27FC236}">
                <a16:creationId xmlns:a16="http://schemas.microsoft.com/office/drawing/2014/main" id="{F434154C-8D83-9441-B097-3BBC275FD9C7}"/>
              </a:ext>
            </a:extLst>
          </p:cNvPr>
          <p:cNvCxnSpPr>
            <a:cxnSpLocks noChangeShapeType="1"/>
          </p:cNvCxnSpPr>
          <p:nvPr/>
        </p:nvCxnSpPr>
        <p:spPr bwMode="auto">
          <a:xfrm flipV="1">
            <a:off x="4662400" y="4676678"/>
            <a:ext cx="260350" cy="1889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0" name="Straight Connector 304">
            <a:extLst>
              <a:ext uri="{FF2B5EF4-FFF2-40B4-BE49-F238E27FC236}">
                <a16:creationId xmlns:a16="http://schemas.microsoft.com/office/drawing/2014/main" id="{B524947B-DB9F-7D40-A706-4C17DE2A5010}"/>
              </a:ext>
            </a:extLst>
          </p:cNvPr>
          <p:cNvCxnSpPr>
            <a:cxnSpLocks noChangeShapeType="1"/>
          </p:cNvCxnSpPr>
          <p:nvPr/>
        </p:nvCxnSpPr>
        <p:spPr bwMode="auto">
          <a:xfrm flipH="1" flipV="1">
            <a:off x="3708313" y="4551266"/>
            <a:ext cx="207962"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31" name="TextBox 39958">
            <a:extLst>
              <a:ext uri="{FF2B5EF4-FFF2-40B4-BE49-F238E27FC236}">
                <a16:creationId xmlns:a16="http://schemas.microsoft.com/office/drawing/2014/main" id="{E2B94A9A-0F9D-2848-A0CF-4BF11CF94A72}"/>
              </a:ext>
            </a:extLst>
          </p:cNvPr>
          <p:cNvSpPr txBox="1">
            <a:spLocks noChangeArrowheads="1"/>
          </p:cNvSpPr>
          <p:nvPr/>
        </p:nvSpPr>
        <p:spPr bwMode="auto">
          <a:xfrm>
            <a:off x="2806613" y="4590953"/>
            <a:ext cx="78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C</a:t>
            </a:r>
          </a:p>
        </p:txBody>
      </p:sp>
      <p:sp>
        <p:nvSpPr>
          <p:cNvPr id="832" name="Oval 3">
            <a:extLst>
              <a:ext uri="{FF2B5EF4-FFF2-40B4-BE49-F238E27FC236}">
                <a16:creationId xmlns:a16="http://schemas.microsoft.com/office/drawing/2014/main" id="{A702DE6F-D4A0-8F44-AA63-D6E15375CD8E}"/>
              </a:ext>
            </a:extLst>
          </p:cNvPr>
          <p:cNvSpPr>
            <a:spLocks noChangeArrowheads="1"/>
          </p:cNvSpPr>
          <p:nvPr/>
        </p:nvSpPr>
        <p:spPr bwMode="auto">
          <a:xfrm>
            <a:off x="5765713" y="3706716"/>
            <a:ext cx="3219450" cy="13430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33" name="Straight Connector 10">
            <a:extLst>
              <a:ext uri="{FF2B5EF4-FFF2-40B4-BE49-F238E27FC236}">
                <a16:creationId xmlns:a16="http://schemas.microsoft.com/office/drawing/2014/main" id="{3F8196DF-0888-8E49-98D7-DA224C7BE9E9}"/>
              </a:ext>
            </a:extLst>
          </p:cNvPr>
          <p:cNvCxnSpPr>
            <a:cxnSpLocks noChangeShapeType="1"/>
          </p:cNvCxnSpPr>
          <p:nvPr/>
        </p:nvCxnSpPr>
        <p:spPr bwMode="auto">
          <a:xfrm>
            <a:off x="6899188" y="3943253"/>
            <a:ext cx="1062037" cy="69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4" name="Straight Connector 297">
            <a:extLst>
              <a:ext uri="{FF2B5EF4-FFF2-40B4-BE49-F238E27FC236}">
                <a16:creationId xmlns:a16="http://schemas.microsoft.com/office/drawing/2014/main" id="{1B258AC6-D04D-9E42-938E-20E66E809546}"/>
              </a:ext>
            </a:extLst>
          </p:cNvPr>
          <p:cNvCxnSpPr>
            <a:cxnSpLocks noChangeShapeType="1"/>
          </p:cNvCxnSpPr>
          <p:nvPr/>
        </p:nvCxnSpPr>
        <p:spPr bwMode="auto">
          <a:xfrm>
            <a:off x="7450050" y="4233766"/>
            <a:ext cx="120650" cy="825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5" name="Straight Connector 298">
            <a:extLst>
              <a:ext uri="{FF2B5EF4-FFF2-40B4-BE49-F238E27FC236}">
                <a16:creationId xmlns:a16="http://schemas.microsoft.com/office/drawing/2014/main" id="{413995ED-2F60-8B4D-8D7F-93AD98A8938C}"/>
              </a:ext>
            </a:extLst>
          </p:cNvPr>
          <p:cNvCxnSpPr>
            <a:cxnSpLocks noChangeShapeType="1"/>
          </p:cNvCxnSpPr>
          <p:nvPr/>
        </p:nvCxnSpPr>
        <p:spPr bwMode="auto">
          <a:xfrm flipV="1">
            <a:off x="7250025" y="4433791"/>
            <a:ext cx="2428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6" name="Straight Connector 299">
            <a:extLst>
              <a:ext uri="{FF2B5EF4-FFF2-40B4-BE49-F238E27FC236}">
                <a16:creationId xmlns:a16="http://schemas.microsoft.com/office/drawing/2014/main" id="{25EF67BD-6045-D34A-B976-7E209CEE56CE}"/>
              </a:ext>
            </a:extLst>
          </p:cNvPr>
          <p:cNvCxnSpPr>
            <a:cxnSpLocks noChangeShapeType="1"/>
          </p:cNvCxnSpPr>
          <p:nvPr/>
        </p:nvCxnSpPr>
        <p:spPr bwMode="auto">
          <a:xfrm flipV="1">
            <a:off x="6951575" y="4262341"/>
            <a:ext cx="195263"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7" name="Straight Connector 300">
            <a:extLst>
              <a:ext uri="{FF2B5EF4-FFF2-40B4-BE49-F238E27FC236}">
                <a16:creationId xmlns:a16="http://schemas.microsoft.com/office/drawing/2014/main" id="{36B4AB57-694E-3A49-B3F1-69CBFBA7E4FF}"/>
              </a:ext>
            </a:extLst>
          </p:cNvPr>
          <p:cNvCxnSpPr>
            <a:cxnSpLocks noChangeShapeType="1"/>
          </p:cNvCxnSpPr>
          <p:nvPr/>
        </p:nvCxnSpPr>
        <p:spPr bwMode="auto">
          <a:xfrm flipV="1">
            <a:off x="6638838" y="4554441"/>
            <a:ext cx="206375"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8" name="Straight Connector 301">
            <a:extLst>
              <a:ext uri="{FF2B5EF4-FFF2-40B4-BE49-F238E27FC236}">
                <a16:creationId xmlns:a16="http://schemas.microsoft.com/office/drawing/2014/main" id="{327866EC-442B-E449-A507-1ADB2897607E}"/>
              </a:ext>
            </a:extLst>
          </p:cNvPr>
          <p:cNvCxnSpPr>
            <a:cxnSpLocks noChangeShapeType="1"/>
          </p:cNvCxnSpPr>
          <p:nvPr/>
        </p:nvCxnSpPr>
        <p:spPr bwMode="auto">
          <a:xfrm flipV="1">
            <a:off x="7465925" y="4481416"/>
            <a:ext cx="254000" cy="247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9" name="Straight Connector 302">
            <a:extLst>
              <a:ext uri="{FF2B5EF4-FFF2-40B4-BE49-F238E27FC236}">
                <a16:creationId xmlns:a16="http://schemas.microsoft.com/office/drawing/2014/main" id="{0B9882C7-E94F-0A47-A7DE-70A6E795938B}"/>
              </a:ext>
            </a:extLst>
          </p:cNvPr>
          <p:cNvCxnSpPr>
            <a:cxnSpLocks noChangeShapeType="1"/>
          </p:cNvCxnSpPr>
          <p:nvPr/>
        </p:nvCxnSpPr>
        <p:spPr bwMode="auto">
          <a:xfrm flipH="1" flipV="1">
            <a:off x="7929475" y="4460778"/>
            <a:ext cx="358775" cy="120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0" name="Straight Connector 303">
            <a:extLst>
              <a:ext uri="{FF2B5EF4-FFF2-40B4-BE49-F238E27FC236}">
                <a16:creationId xmlns:a16="http://schemas.microsoft.com/office/drawing/2014/main" id="{07F3D5AB-917A-3646-B73E-0784162E7E10}"/>
              </a:ext>
            </a:extLst>
          </p:cNvPr>
          <p:cNvCxnSpPr>
            <a:cxnSpLocks noChangeShapeType="1"/>
          </p:cNvCxnSpPr>
          <p:nvPr/>
        </p:nvCxnSpPr>
        <p:spPr bwMode="auto">
          <a:xfrm flipV="1">
            <a:off x="7945350" y="4127403"/>
            <a:ext cx="285750" cy="1920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1" name="Straight Connector 304">
            <a:extLst>
              <a:ext uri="{FF2B5EF4-FFF2-40B4-BE49-F238E27FC236}">
                <a16:creationId xmlns:a16="http://schemas.microsoft.com/office/drawing/2014/main" id="{7EE99713-0073-4441-B515-ACBBCD81E0FB}"/>
              </a:ext>
            </a:extLst>
          </p:cNvPr>
          <p:cNvCxnSpPr>
            <a:cxnSpLocks noChangeShapeType="1"/>
          </p:cNvCxnSpPr>
          <p:nvPr/>
        </p:nvCxnSpPr>
        <p:spPr bwMode="auto">
          <a:xfrm flipH="1" flipV="1">
            <a:off x="6900775" y="4000403"/>
            <a:ext cx="227013" cy="857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42" name="TextBox 39958">
            <a:extLst>
              <a:ext uri="{FF2B5EF4-FFF2-40B4-BE49-F238E27FC236}">
                <a16:creationId xmlns:a16="http://schemas.microsoft.com/office/drawing/2014/main" id="{9B066AAE-482E-0B40-BE56-8CA80740394E}"/>
              </a:ext>
            </a:extLst>
          </p:cNvPr>
          <p:cNvSpPr txBox="1">
            <a:spLocks noChangeArrowheads="1"/>
          </p:cNvSpPr>
          <p:nvPr/>
        </p:nvSpPr>
        <p:spPr bwMode="auto">
          <a:xfrm>
            <a:off x="5914938" y="4040091"/>
            <a:ext cx="795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B</a:t>
            </a:r>
          </a:p>
        </p:txBody>
      </p:sp>
      <p:cxnSp>
        <p:nvCxnSpPr>
          <p:cNvPr id="843" name="Straight Connector 12">
            <a:extLst>
              <a:ext uri="{FF2B5EF4-FFF2-40B4-BE49-F238E27FC236}">
                <a16:creationId xmlns:a16="http://schemas.microsoft.com/office/drawing/2014/main" id="{F300F1C8-847A-BE41-8774-57B1DCD8D5D3}"/>
              </a:ext>
            </a:extLst>
          </p:cNvPr>
          <p:cNvCxnSpPr>
            <a:cxnSpLocks noChangeShapeType="1"/>
          </p:cNvCxnSpPr>
          <p:nvPr/>
        </p:nvCxnSpPr>
        <p:spPr bwMode="auto">
          <a:xfrm>
            <a:off x="3533688" y="2666903"/>
            <a:ext cx="238125" cy="261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4" name="Straight Connector 500">
            <a:extLst>
              <a:ext uri="{FF2B5EF4-FFF2-40B4-BE49-F238E27FC236}">
                <a16:creationId xmlns:a16="http://schemas.microsoft.com/office/drawing/2014/main" id="{1B992F92-593B-A846-BD86-3EA9B3B7BADD}"/>
              </a:ext>
            </a:extLst>
          </p:cNvPr>
          <p:cNvCxnSpPr>
            <a:cxnSpLocks noChangeShapeType="1"/>
          </p:cNvCxnSpPr>
          <p:nvPr/>
        </p:nvCxnSpPr>
        <p:spPr bwMode="auto">
          <a:xfrm>
            <a:off x="2789150" y="2906616"/>
            <a:ext cx="831850" cy="619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5" name="Straight Connector 501">
            <a:extLst>
              <a:ext uri="{FF2B5EF4-FFF2-40B4-BE49-F238E27FC236}">
                <a16:creationId xmlns:a16="http://schemas.microsoft.com/office/drawing/2014/main" id="{56296F92-1F9C-784A-A6FD-76A4CAC7D08E}"/>
              </a:ext>
            </a:extLst>
          </p:cNvPr>
          <p:cNvCxnSpPr>
            <a:cxnSpLocks noChangeShapeType="1"/>
          </p:cNvCxnSpPr>
          <p:nvPr/>
        </p:nvCxnSpPr>
        <p:spPr bwMode="auto">
          <a:xfrm flipV="1">
            <a:off x="2385925" y="3030441"/>
            <a:ext cx="1303338" cy="2778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6" name="Straight Connector 502">
            <a:extLst>
              <a:ext uri="{FF2B5EF4-FFF2-40B4-BE49-F238E27FC236}">
                <a16:creationId xmlns:a16="http://schemas.microsoft.com/office/drawing/2014/main" id="{3F67B9C4-4FEC-1240-9C01-EB8A6EE3CDEB}"/>
              </a:ext>
            </a:extLst>
          </p:cNvPr>
          <p:cNvCxnSpPr>
            <a:cxnSpLocks noChangeShapeType="1"/>
          </p:cNvCxnSpPr>
          <p:nvPr/>
        </p:nvCxnSpPr>
        <p:spPr bwMode="auto">
          <a:xfrm>
            <a:off x="5067213" y="2468466"/>
            <a:ext cx="307975" cy="573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7" name="Straight Connector 503">
            <a:extLst>
              <a:ext uri="{FF2B5EF4-FFF2-40B4-BE49-F238E27FC236}">
                <a16:creationId xmlns:a16="http://schemas.microsoft.com/office/drawing/2014/main" id="{545AD480-9636-0E4B-B4B9-9B4ADC620A03}"/>
              </a:ext>
            </a:extLst>
          </p:cNvPr>
          <p:cNvCxnSpPr>
            <a:cxnSpLocks noChangeShapeType="1"/>
          </p:cNvCxnSpPr>
          <p:nvPr/>
        </p:nvCxnSpPr>
        <p:spPr bwMode="auto">
          <a:xfrm flipH="1">
            <a:off x="5576800" y="2446241"/>
            <a:ext cx="384175" cy="579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8" name="Straight Connector 504">
            <a:extLst>
              <a:ext uri="{FF2B5EF4-FFF2-40B4-BE49-F238E27FC236}">
                <a16:creationId xmlns:a16="http://schemas.microsoft.com/office/drawing/2014/main" id="{71581065-B12B-1A4E-BE8D-55FA0FB7720E}"/>
              </a:ext>
            </a:extLst>
          </p:cNvPr>
          <p:cNvCxnSpPr>
            <a:cxnSpLocks noChangeShapeType="1"/>
          </p:cNvCxnSpPr>
          <p:nvPr/>
        </p:nvCxnSpPr>
        <p:spPr bwMode="auto">
          <a:xfrm>
            <a:off x="7921538" y="2957416"/>
            <a:ext cx="215900" cy="1046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9" name="Straight Connector 505">
            <a:extLst>
              <a:ext uri="{FF2B5EF4-FFF2-40B4-BE49-F238E27FC236}">
                <a16:creationId xmlns:a16="http://schemas.microsoft.com/office/drawing/2014/main" id="{73C31C58-B4CF-814A-A3FD-55A6563CEF48}"/>
              </a:ext>
            </a:extLst>
          </p:cNvPr>
          <p:cNvCxnSpPr>
            <a:cxnSpLocks noChangeShapeType="1"/>
          </p:cNvCxnSpPr>
          <p:nvPr/>
        </p:nvCxnSpPr>
        <p:spPr bwMode="auto">
          <a:xfrm flipH="1">
            <a:off x="8288250" y="3308253"/>
            <a:ext cx="241300" cy="692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 name="Straight Connector 507">
            <a:extLst>
              <a:ext uri="{FF2B5EF4-FFF2-40B4-BE49-F238E27FC236}">
                <a16:creationId xmlns:a16="http://schemas.microsoft.com/office/drawing/2014/main" id="{EC7E8528-0B6D-CF4D-8A94-85AA80C4CC8F}"/>
              </a:ext>
            </a:extLst>
          </p:cNvPr>
          <p:cNvCxnSpPr>
            <a:cxnSpLocks noChangeShapeType="1"/>
          </p:cNvCxnSpPr>
          <p:nvPr/>
        </p:nvCxnSpPr>
        <p:spPr bwMode="auto">
          <a:xfrm flipH="1" flipV="1">
            <a:off x="8605750" y="4630641"/>
            <a:ext cx="796925" cy="614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1" name="Straight Connector 509">
            <a:extLst>
              <a:ext uri="{FF2B5EF4-FFF2-40B4-BE49-F238E27FC236}">
                <a16:creationId xmlns:a16="http://schemas.microsoft.com/office/drawing/2014/main" id="{711A581A-76D7-8A4E-B14E-08BFC2886934}"/>
              </a:ext>
            </a:extLst>
          </p:cNvPr>
          <p:cNvCxnSpPr>
            <a:cxnSpLocks noChangeShapeType="1"/>
          </p:cNvCxnSpPr>
          <p:nvPr/>
        </p:nvCxnSpPr>
        <p:spPr bwMode="auto">
          <a:xfrm flipH="1" flipV="1">
            <a:off x="6470563" y="4751291"/>
            <a:ext cx="285750" cy="1160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2" name="Straight Connector 510">
            <a:extLst>
              <a:ext uri="{FF2B5EF4-FFF2-40B4-BE49-F238E27FC236}">
                <a16:creationId xmlns:a16="http://schemas.microsoft.com/office/drawing/2014/main" id="{9625A981-0B96-9844-866B-6519CD7ED418}"/>
              </a:ext>
            </a:extLst>
          </p:cNvPr>
          <p:cNvCxnSpPr>
            <a:cxnSpLocks noChangeShapeType="1"/>
          </p:cNvCxnSpPr>
          <p:nvPr/>
        </p:nvCxnSpPr>
        <p:spPr bwMode="auto">
          <a:xfrm flipH="1" flipV="1">
            <a:off x="5219613" y="5102128"/>
            <a:ext cx="371475" cy="973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3" name="Straight Connector 511">
            <a:extLst>
              <a:ext uri="{FF2B5EF4-FFF2-40B4-BE49-F238E27FC236}">
                <a16:creationId xmlns:a16="http://schemas.microsoft.com/office/drawing/2014/main" id="{6746459F-2A00-6149-8E52-E5B91018DC08}"/>
              </a:ext>
            </a:extLst>
          </p:cNvPr>
          <p:cNvCxnSpPr>
            <a:cxnSpLocks noChangeShapeType="1"/>
          </p:cNvCxnSpPr>
          <p:nvPr/>
        </p:nvCxnSpPr>
        <p:spPr bwMode="auto">
          <a:xfrm flipH="1" flipV="1">
            <a:off x="4295688" y="5249766"/>
            <a:ext cx="244475" cy="6619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4" name="Straight Connector 512">
            <a:extLst>
              <a:ext uri="{FF2B5EF4-FFF2-40B4-BE49-F238E27FC236}">
                <a16:creationId xmlns:a16="http://schemas.microsoft.com/office/drawing/2014/main" id="{3894D9DF-7CD2-5E46-A639-24D288F83334}"/>
              </a:ext>
            </a:extLst>
          </p:cNvPr>
          <p:cNvCxnSpPr>
            <a:cxnSpLocks noChangeShapeType="1"/>
          </p:cNvCxnSpPr>
          <p:nvPr/>
        </p:nvCxnSpPr>
        <p:spPr bwMode="auto">
          <a:xfrm flipV="1">
            <a:off x="2941550" y="5218016"/>
            <a:ext cx="401638" cy="209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5" name="Straight Connector 513">
            <a:extLst>
              <a:ext uri="{FF2B5EF4-FFF2-40B4-BE49-F238E27FC236}">
                <a16:creationId xmlns:a16="http://schemas.microsoft.com/office/drawing/2014/main" id="{89BD6F64-A1F9-A841-8EE8-ACECF372CCCB}"/>
              </a:ext>
            </a:extLst>
          </p:cNvPr>
          <p:cNvCxnSpPr>
            <a:cxnSpLocks noChangeShapeType="1"/>
          </p:cNvCxnSpPr>
          <p:nvPr/>
        </p:nvCxnSpPr>
        <p:spPr bwMode="auto">
          <a:xfrm>
            <a:off x="2535150" y="5075141"/>
            <a:ext cx="450850" cy="1158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6" name="Straight Connector 514">
            <a:extLst>
              <a:ext uri="{FF2B5EF4-FFF2-40B4-BE49-F238E27FC236}">
                <a16:creationId xmlns:a16="http://schemas.microsoft.com/office/drawing/2014/main" id="{B47AA23F-334E-EE4A-AD28-304C351DF1A9}"/>
              </a:ext>
            </a:extLst>
          </p:cNvPr>
          <p:cNvCxnSpPr>
            <a:cxnSpLocks noChangeShapeType="1"/>
          </p:cNvCxnSpPr>
          <p:nvPr/>
        </p:nvCxnSpPr>
        <p:spPr bwMode="auto">
          <a:xfrm>
            <a:off x="2306550" y="4433791"/>
            <a:ext cx="996950" cy="4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7" name="Straight Connector 508">
            <a:extLst>
              <a:ext uri="{FF2B5EF4-FFF2-40B4-BE49-F238E27FC236}">
                <a16:creationId xmlns:a16="http://schemas.microsoft.com/office/drawing/2014/main" id="{CBDBB96A-3635-3D49-964A-A9C290E5CAD0}"/>
              </a:ext>
            </a:extLst>
          </p:cNvPr>
          <p:cNvCxnSpPr>
            <a:cxnSpLocks noChangeShapeType="1"/>
          </p:cNvCxnSpPr>
          <p:nvPr/>
        </p:nvCxnSpPr>
        <p:spPr bwMode="auto">
          <a:xfrm flipH="1" flipV="1">
            <a:off x="7646900" y="4779866"/>
            <a:ext cx="1047750" cy="966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8" name="Straight Connector 506">
            <a:extLst>
              <a:ext uri="{FF2B5EF4-FFF2-40B4-BE49-F238E27FC236}">
                <a16:creationId xmlns:a16="http://schemas.microsoft.com/office/drawing/2014/main" id="{AA94DB72-B450-7842-B04E-DCFB91821FC1}"/>
              </a:ext>
            </a:extLst>
          </p:cNvPr>
          <p:cNvCxnSpPr>
            <a:cxnSpLocks noChangeShapeType="1"/>
          </p:cNvCxnSpPr>
          <p:nvPr/>
        </p:nvCxnSpPr>
        <p:spPr bwMode="auto">
          <a:xfrm flipH="1">
            <a:off x="8716875" y="4368703"/>
            <a:ext cx="541338" cy="249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859" name="Group 858">
            <a:extLst>
              <a:ext uri="{FF2B5EF4-FFF2-40B4-BE49-F238E27FC236}">
                <a16:creationId xmlns:a16="http://schemas.microsoft.com/office/drawing/2014/main" id="{90216148-AEBB-D045-BC04-2476960CEEA7}"/>
              </a:ext>
            </a:extLst>
          </p:cNvPr>
          <p:cNvGrpSpPr/>
          <p:nvPr/>
        </p:nvGrpSpPr>
        <p:grpSpPr>
          <a:xfrm>
            <a:off x="5192625" y="3007829"/>
            <a:ext cx="541338" cy="223023"/>
            <a:chOff x="7493876" y="2774731"/>
            <a:chExt cx="1481958" cy="894622"/>
          </a:xfrm>
        </p:grpSpPr>
        <p:sp>
          <p:nvSpPr>
            <p:cNvPr id="996" name="Freeform 995">
              <a:extLst>
                <a:ext uri="{FF2B5EF4-FFF2-40B4-BE49-F238E27FC236}">
                  <a16:creationId xmlns:a16="http://schemas.microsoft.com/office/drawing/2014/main" id="{7C739FBE-036D-994B-85E2-4440DD53038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7" name="Oval 996">
              <a:extLst>
                <a:ext uri="{FF2B5EF4-FFF2-40B4-BE49-F238E27FC236}">
                  <a16:creationId xmlns:a16="http://schemas.microsoft.com/office/drawing/2014/main" id="{33BC4048-43F2-884D-8016-9AF95DABE2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8" name="Group 997">
              <a:extLst>
                <a:ext uri="{FF2B5EF4-FFF2-40B4-BE49-F238E27FC236}">
                  <a16:creationId xmlns:a16="http://schemas.microsoft.com/office/drawing/2014/main" id="{130BCC6D-B09E-1C41-A8CF-04A2A9638267}"/>
                </a:ext>
              </a:extLst>
            </p:cNvPr>
            <p:cNvGrpSpPr/>
            <p:nvPr/>
          </p:nvGrpSpPr>
          <p:grpSpPr>
            <a:xfrm>
              <a:off x="7713663" y="2848339"/>
              <a:ext cx="1042107" cy="425543"/>
              <a:chOff x="7786941" y="2884917"/>
              <a:chExt cx="897649" cy="353919"/>
            </a:xfrm>
          </p:grpSpPr>
          <p:sp>
            <p:nvSpPr>
              <p:cNvPr id="999" name="Freeform 998">
                <a:extLst>
                  <a:ext uri="{FF2B5EF4-FFF2-40B4-BE49-F238E27FC236}">
                    <a16:creationId xmlns:a16="http://schemas.microsoft.com/office/drawing/2014/main" id="{0FA93124-8744-5D4F-9E8A-8660696E5B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0" name="Freeform 999">
                <a:extLst>
                  <a:ext uri="{FF2B5EF4-FFF2-40B4-BE49-F238E27FC236}">
                    <a16:creationId xmlns:a16="http://schemas.microsoft.com/office/drawing/2014/main" id="{17571ADC-29EF-004D-A61B-676F21C86B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1" name="Freeform 1000">
                <a:extLst>
                  <a:ext uri="{FF2B5EF4-FFF2-40B4-BE49-F238E27FC236}">
                    <a16:creationId xmlns:a16="http://schemas.microsoft.com/office/drawing/2014/main" id="{36F070DE-197E-7F4B-AA78-582124C37FA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2" name="Freeform 1001">
                <a:extLst>
                  <a:ext uri="{FF2B5EF4-FFF2-40B4-BE49-F238E27FC236}">
                    <a16:creationId xmlns:a16="http://schemas.microsoft.com/office/drawing/2014/main" id="{3B0B317D-7F53-E348-81C1-4EE7DBCD590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0" name="Group 859">
            <a:extLst>
              <a:ext uri="{FF2B5EF4-FFF2-40B4-BE49-F238E27FC236}">
                <a16:creationId xmlns:a16="http://schemas.microsoft.com/office/drawing/2014/main" id="{7C41A419-299B-7A4A-A2A5-F2262956EE0F}"/>
              </a:ext>
            </a:extLst>
          </p:cNvPr>
          <p:cNvGrpSpPr/>
          <p:nvPr/>
        </p:nvGrpSpPr>
        <p:grpSpPr>
          <a:xfrm>
            <a:off x="3621872" y="2908203"/>
            <a:ext cx="541338" cy="223023"/>
            <a:chOff x="7493876" y="2774731"/>
            <a:chExt cx="1481958" cy="894622"/>
          </a:xfrm>
        </p:grpSpPr>
        <p:sp>
          <p:nvSpPr>
            <p:cNvPr id="989" name="Freeform 988">
              <a:extLst>
                <a:ext uri="{FF2B5EF4-FFF2-40B4-BE49-F238E27FC236}">
                  <a16:creationId xmlns:a16="http://schemas.microsoft.com/office/drawing/2014/main" id="{E9155573-B861-144A-AA4A-0F52588679C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0" name="Oval 989">
              <a:extLst>
                <a:ext uri="{FF2B5EF4-FFF2-40B4-BE49-F238E27FC236}">
                  <a16:creationId xmlns:a16="http://schemas.microsoft.com/office/drawing/2014/main" id="{4F83F884-BBF3-CA40-927E-3CE279B6EDF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1" name="Group 990">
              <a:extLst>
                <a:ext uri="{FF2B5EF4-FFF2-40B4-BE49-F238E27FC236}">
                  <a16:creationId xmlns:a16="http://schemas.microsoft.com/office/drawing/2014/main" id="{0753217D-6DD5-164C-ADEE-1458B0AC16AF}"/>
                </a:ext>
              </a:extLst>
            </p:cNvPr>
            <p:cNvGrpSpPr/>
            <p:nvPr/>
          </p:nvGrpSpPr>
          <p:grpSpPr>
            <a:xfrm>
              <a:off x="7713663" y="2848339"/>
              <a:ext cx="1042107" cy="425543"/>
              <a:chOff x="7786941" y="2884917"/>
              <a:chExt cx="897649" cy="353919"/>
            </a:xfrm>
          </p:grpSpPr>
          <p:sp>
            <p:nvSpPr>
              <p:cNvPr id="992" name="Freeform 991">
                <a:extLst>
                  <a:ext uri="{FF2B5EF4-FFF2-40B4-BE49-F238E27FC236}">
                    <a16:creationId xmlns:a16="http://schemas.microsoft.com/office/drawing/2014/main" id="{B8A25917-7DC6-5444-9682-410BA073678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a:extLst>
                  <a:ext uri="{FF2B5EF4-FFF2-40B4-BE49-F238E27FC236}">
                    <a16:creationId xmlns:a16="http://schemas.microsoft.com/office/drawing/2014/main" id="{CABFF5B5-945B-6C4A-890D-ACDA82006C6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4" name="Freeform 993">
                <a:extLst>
                  <a:ext uri="{FF2B5EF4-FFF2-40B4-BE49-F238E27FC236}">
                    <a16:creationId xmlns:a16="http://schemas.microsoft.com/office/drawing/2014/main" id="{8AB92421-736D-4A47-8B5A-1ACC7756D5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5" name="Freeform 994">
                <a:extLst>
                  <a:ext uri="{FF2B5EF4-FFF2-40B4-BE49-F238E27FC236}">
                    <a16:creationId xmlns:a16="http://schemas.microsoft.com/office/drawing/2014/main" id="{F3DCCAE7-3191-354E-90E8-A6C735BF93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2" name="Group 861">
            <a:extLst>
              <a:ext uri="{FF2B5EF4-FFF2-40B4-BE49-F238E27FC236}">
                <a16:creationId xmlns:a16="http://schemas.microsoft.com/office/drawing/2014/main" id="{B86CF571-59B7-9040-88E6-ACE367964601}"/>
              </a:ext>
            </a:extLst>
          </p:cNvPr>
          <p:cNvGrpSpPr/>
          <p:nvPr/>
        </p:nvGrpSpPr>
        <p:grpSpPr>
          <a:xfrm>
            <a:off x="7929475" y="3939691"/>
            <a:ext cx="541338" cy="223023"/>
            <a:chOff x="7493876" y="2774731"/>
            <a:chExt cx="1481958" cy="894622"/>
          </a:xfrm>
        </p:grpSpPr>
        <p:sp>
          <p:nvSpPr>
            <p:cNvPr id="975" name="Freeform 974">
              <a:extLst>
                <a:ext uri="{FF2B5EF4-FFF2-40B4-BE49-F238E27FC236}">
                  <a16:creationId xmlns:a16="http://schemas.microsoft.com/office/drawing/2014/main" id="{1999BFB5-779F-7B4E-BCBF-9040592BFB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6" name="Oval 975">
              <a:extLst>
                <a:ext uri="{FF2B5EF4-FFF2-40B4-BE49-F238E27FC236}">
                  <a16:creationId xmlns:a16="http://schemas.microsoft.com/office/drawing/2014/main" id="{61415BE9-66CA-0045-99BF-BA54F41E05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7" name="Group 976">
              <a:extLst>
                <a:ext uri="{FF2B5EF4-FFF2-40B4-BE49-F238E27FC236}">
                  <a16:creationId xmlns:a16="http://schemas.microsoft.com/office/drawing/2014/main" id="{390121EC-5020-DC41-8658-E7E4546EDD86}"/>
                </a:ext>
              </a:extLst>
            </p:cNvPr>
            <p:cNvGrpSpPr/>
            <p:nvPr/>
          </p:nvGrpSpPr>
          <p:grpSpPr>
            <a:xfrm>
              <a:off x="7713663" y="2848339"/>
              <a:ext cx="1042107" cy="425543"/>
              <a:chOff x="7786941" y="2884917"/>
              <a:chExt cx="897649" cy="353919"/>
            </a:xfrm>
          </p:grpSpPr>
          <p:sp>
            <p:nvSpPr>
              <p:cNvPr id="978" name="Freeform 977">
                <a:extLst>
                  <a:ext uri="{FF2B5EF4-FFF2-40B4-BE49-F238E27FC236}">
                    <a16:creationId xmlns:a16="http://schemas.microsoft.com/office/drawing/2014/main" id="{379AA28D-75A8-A345-B828-DEB6099EB1D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9" name="Freeform 978">
                <a:extLst>
                  <a:ext uri="{FF2B5EF4-FFF2-40B4-BE49-F238E27FC236}">
                    <a16:creationId xmlns:a16="http://schemas.microsoft.com/office/drawing/2014/main" id="{9DDC0BF3-00A0-7C46-A0BC-285C4E950A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0" name="Freeform 979">
                <a:extLst>
                  <a:ext uri="{FF2B5EF4-FFF2-40B4-BE49-F238E27FC236}">
                    <a16:creationId xmlns:a16="http://schemas.microsoft.com/office/drawing/2014/main" id="{DECB33A6-775B-1A42-95E8-73DA8B9651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1" name="Freeform 980">
                <a:extLst>
                  <a:ext uri="{FF2B5EF4-FFF2-40B4-BE49-F238E27FC236}">
                    <a16:creationId xmlns:a16="http://schemas.microsoft.com/office/drawing/2014/main" id="{2619AA7F-A92C-BA49-876D-4FE864A189C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3" name="Group 862">
            <a:extLst>
              <a:ext uri="{FF2B5EF4-FFF2-40B4-BE49-F238E27FC236}">
                <a16:creationId xmlns:a16="http://schemas.microsoft.com/office/drawing/2014/main" id="{493E10B9-C866-154D-940F-1FA669A54572}"/>
              </a:ext>
            </a:extLst>
          </p:cNvPr>
          <p:cNvGrpSpPr/>
          <p:nvPr/>
        </p:nvGrpSpPr>
        <p:grpSpPr>
          <a:xfrm>
            <a:off x="8182681" y="4501444"/>
            <a:ext cx="541338" cy="223023"/>
            <a:chOff x="7493876" y="2774731"/>
            <a:chExt cx="1481958" cy="894622"/>
          </a:xfrm>
        </p:grpSpPr>
        <p:sp>
          <p:nvSpPr>
            <p:cNvPr id="968" name="Freeform 967">
              <a:extLst>
                <a:ext uri="{FF2B5EF4-FFF2-40B4-BE49-F238E27FC236}">
                  <a16:creationId xmlns:a16="http://schemas.microsoft.com/office/drawing/2014/main" id="{BF32E820-0FBE-E847-8B3C-9F2876D92E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9" name="Oval 968">
              <a:extLst>
                <a:ext uri="{FF2B5EF4-FFF2-40B4-BE49-F238E27FC236}">
                  <a16:creationId xmlns:a16="http://schemas.microsoft.com/office/drawing/2014/main" id="{B3A55633-56F4-AC42-945D-1875A96B677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0" name="Group 969">
              <a:extLst>
                <a:ext uri="{FF2B5EF4-FFF2-40B4-BE49-F238E27FC236}">
                  <a16:creationId xmlns:a16="http://schemas.microsoft.com/office/drawing/2014/main" id="{E4AB8815-1B1F-544F-9602-FE11A09FB354}"/>
                </a:ext>
              </a:extLst>
            </p:cNvPr>
            <p:cNvGrpSpPr/>
            <p:nvPr/>
          </p:nvGrpSpPr>
          <p:grpSpPr>
            <a:xfrm>
              <a:off x="7713663" y="2848339"/>
              <a:ext cx="1042107" cy="425543"/>
              <a:chOff x="7786941" y="2884917"/>
              <a:chExt cx="897649" cy="353919"/>
            </a:xfrm>
          </p:grpSpPr>
          <p:sp>
            <p:nvSpPr>
              <p:cNvPr id="971" name="Freeform 970">
                <a:extLst>
                  <a:ext uri="{FF2B5EF4-FFF2-40B4-BE49-F238E27FC236}">
                    <a16:creationId xmlns:a16="http://schemas.microsoft.com/office/drawing/2014/main" id="{25FA3B90-FE77-9D46-BA40-38A873C159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2" name="Freeform 971">
                <a:extLst>
                  <a:ext uri="{FF2B5EF4-FFF2-40B4-BE49-F238E27FC236}">
                    <a16:creationId xmlns:a16="http://schemas.microsoft.com/office/drawing/2014/main" id="{0F8E8660-4197-E24F-B9E2-EFC996926F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3" name="Freeform 972">
                <a:extLst>
                  <a:ext uri="{FF2B5EF4-FFF2-40B4-BE49-F238E27FC236}">
                    <a16:creationId xmlns:a16="http://schemas.microsoft.com/office/drawing/2014/main" id="{640090A1-376A-5A4C-8EBA-6CB5B79BB44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4" name="Freeform 973">
                <a:extLst>
                  <a:ext uri="{FF2B5EF4-FFF2-40B4-BE49-F238E27FC236}">
                    <a16:creationId xmlns:a16="http://schemas.microsoft.com/office/drawing/2014/main" id="{95591564-5458-114D-85FD-A700306225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4" name="Group 863">
            <a:extLst>
              <a:ext uri="{FF2B5EF4-FFF2-40B4-BE49-F238E27FC236}">
                <a16:creationId xmlns:a16="http://schemas.microsoft.com/office/drawing/2014/main" id="{614BEF92-8E4F-D346-A4B6-7E2EA0C9DE59}"/>
              </a:ext>
            </a:extLst>
          </p:cNvPr>
          <p:cNvGrpSpPr/>
          <p:nvPr/>
        </p:nvGrpSpPr>
        <p:grpSpPr>
          <a:xfrm>
            <a:off x="7469673" y="4278623"/>
            <a:ext cx="541338" cy="223023"/>
            <a:chOff x="7493876" y="2774731"/>
            <a:chExt cx="1481958" cy="894622"/>
          </a:xfrm>
        </p:grpSpPr>
        <p:sp>
          <p:nvSpPr>
            <p:cNvPr id="961" name="Freeform 960">
              <a:extLst>
                <a:ext uri="{FF2B5EF4-FFF2-40B4-BE49-F238E27FC236}">
                  <a16:creationId xmlns:a16="http://schemas.microsoft.com/office/drawing/2014/main" id="{8EF1D860-B711-3743-A475-0C6DB2BAB38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2" name="Oval 961">
              <a:extLst>
                <a:ext uri="{FF2B5EF4-FFF2-40B4-BE49-F238E27FC236}">
                  <a16:creationId xmlns:a16="http://schemas.microsoft.com/office/drawing/2014/main" id="{37A0AB5E-D9CC-724B-855A-A8218863578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63" name="Group 962">
              <a:extLst>
                <a:ext uri="{FF2B5EF4-FFF2-40B4-BE49-F238E27FC236}">
                  <a16:creationId xmlns:a16="http://schemas.microsoft.com/office/drawing/2014/main" id="{8F6005C9-9B60-8748-86C0-D3E6A0803606}"/>
                </a:ext>
              </a:extLst>
            </p:cNvPr>
            <p:cNvGrpSpPr/>
            <p:nvPr/>
          </p:nvGrpSpPr>
          <p:grpSpPr>
            <a:xfrm>
              <a:off x="7713663" y="2848339"/>
              <a:ext cx="1042107" cy="425543"/>
              <a:chOff x="7786941" y="2884917"/>
              <a:chExt cx="897649" cy="353919"/>
            </a:xfrm>
          </p:grpSpPr>
          <p:sp>
            <p:nvSpPr>
              <p:cNvPr id="964" name="Freeform 963">
                <a:extLst>
                  <a:ext uri="{FF2B5EF4-FFF2-40B4-BE49-F238E27FC236}">
                    <a16:creationId xmlns:a16="http://schemas.microsoft.com/office/drawing/2014/main" id="{DE0F8D72-5786-D54F-93E4-C3C9C54159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5" name="Freeform 964">
                <a:extLst>
                  <a:ext uri="{FF2B5EF4-FFF2-40B4-BE49-F238E27FC236}">
                    <a16:creationId xmlns:a16="http://schemas.microsoft.com/office/drawing/2014/main" id="{5464F08B-BD83-8A44-BBFA-F4EE1966C4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6" name="Freeform 965">
                <a:extLst>
                  <a:ext uri="{FF2B5EF4-FFF2-40B4-BE49-F238E27FC236}">
                    <a16:creationId xmlns:a16="http://schemas.microsoft.com/office/drawing/2014/main" id="{09ECF1C0-ACB1-8540-969F-7EA711FE8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7" name="Freeform 966">
                <a:extLst>
                  <a:ext uri="{FF2B5EF4-FFF2-40B4-BE49-F238E27FC236}">
                    <a16:creationId xmlns:a16="http://schemas.microsoft.com/office/drawing/2014/main" id="{F98EB79D-440D-CA4F-A9C3-BD9212D3ED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5" name="Group 864">
            <a:extLst>
              <a:ext uri="{FF2B5EF4-FFF2-40B4-BE49-F238E27FC236}">
                <a16:creationId xmlns:a16="http://schemas.microsoft.com/office/drawing/2014/main" id="{B7E7D103-F268-674F-B3C3-92EA88673276}"/>
              </a:ext>
            </a:extLst>
          </p:cNvPr>
          <p:cNvGrpSpPr/>
          <p:nvPr/>
        </p:nvGrpSpPr>
        <p:grpSpPr>
          <a:xfrm>
            <a:off x="6979356" y="4059569"/>
            <a:ext cx="541338" cy="223023"/>
            <a:chOff x="7493876" y="2774731"/>
            <a:chExt cx="1481958" cy="894622"/>
          </a:xfrm>
        </p:grpSpPr>
        <p:sp>
          <p:nvSpPr>
            <p:cNvPr id="954" name="Freeform 953">
              <a:extLst>
                <a:ext uri="{FF2B5EF4-FFF2-40B4-BE49-F238E27FC236}">
                  <a16:creationId xmlns:a16="http://schemas.microsoft.com/office/drawing/2014/main" id="{EB728D85-B436-E54F-874C-34B0042A866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55" name="Oval 954">
              <a:extLst>
                <a:ext uri="{FF2B5EF4-FFF2-40B4-BE49-F238E27FC236}">
                  <a16:creationId xmlns:a16="http://schemas.microsoft.com/office/drawing/2014/main" id="{946A835F-BA3F-764B-B186-F72E0110BE6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56" name="Group 955">
              <a:extLst>
                <a:ext uri="{FF2B5EF4-FFF2-40B4-BE49-F238E27FC236}">
                  <a16:creationId xmlns:a16="http://schemas.microsoft.com/office/drawing/2014/main" id="{BE4F084A-E9A5-3044-A2FF-F78EBF4D712B}"/>
                </a:ext>
              </a:extLst>
            </p:cNvPr>
            <p:cNvGrpSpPr/>
            <p:nvPr/>
          </p:nvGrpSpPr>
          <p:grpSpPr>
            <a:xfrm>
              <a:off x="7713663" y="2848339"/>
              <a:ext cx="1042107" cy="425543"/>
              <a:chOff x="7786941" y="2884917"/>
              <a:chExt cx="897649" cy="353919"/>
            </a:xfrm>
          </p:grpSpPr>
          <p:sp>
            <p:nvSpPr>
              <p:cNvPr id="957" name="Freeform 956">
                <a:extLst>
                  <a:ext uri="{FF2B5EF4-FFF2-40B4-BE49-F238E27FC236}">
                    <a16:creationId xmlns:a16="http://schemas.microsoft.com/office/drawing/2014/main" id="{3731CD43-1F76-FC4C-B577-47908AE83FD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8" name="Freeform 957">
                <a:extLst>
                  <a:ext uri="{FF2B5EF4-FFF2-40B4-BE49-F238E27FC236}">
                    <a16:creationId xmlns:a16="http://schemas.microsoft.com/office/drawing/2014/main" id="{E5922D92-CE3B-F444-BBBB-094EE443F8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9" name="Freeform 958">
                <a:extLst>
                  <a:ext uri="{FF2B5EF4-FFF2-40B4-BE49-F238E27FC236}">
                    <a16:creationId xmlns:a16="http://schemas.microsoft.com/office/drawing/2014/main" id="{FFCCE373-6CD7-CF42-892E-CA621687B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0" name="Freeform 959">
                <a:extLst>
                  <a:ext uri="{FF2B5EF4-FFF2-40B4-BE49-F238E27FC236}">
                    <a16:creationId xmlns:a16="http://schemas.microsoft.com/office/drawing/2014/main" id="{E3119A7D-B722-F548-9954-AA327EFAED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6" name="Group 865">
            <a:extLst>
              <a:ext uri="{FF2B5EF4-FFF2-40B4-BE49-F238E27FC236}">
                <a16:creationId xmlns:a16="http://schemas.microsoft.com/office/drawing/2014/main" id="{25847F9D-CFF7-5643-B6B5-34AC8A619763}"/>
              </a:ext>
            </a:extLst>
          </p:cNvPr>
          <p:cNvGrpSpPr/>
          <p:nvPr/>
        </p:nvGrpSpPr>
        <p:grpSpPr>
          <a:xfrm>
            <a:off x="6723616" y="4366729"/>
            <a:ext cx="541338" cy="223023"/>
            <a:chOff x="7493876" y="2774731"/>
            <a:chExt cx="1481958" cy="894622"/>
          </a:xfrm>
        </p:grpSpPr>
        <p:sp>
          <p:nvSpPr>
            <p:cNvPr id="947" name="Freeform 946">
              <a:extLst>
                <a:ext uri="{FF2B5EF4-FFF2-40B4-BE49-F238E27FC236}">
                  <a16:creationId xmlns:a16="http://schemas.microsoft.com/office/drawing/2014/main" id="{4A82214C-8C1F-BB49-8FC4-CFEE6481F4E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8" name="Oval 947">
              <a:extLst>
                <a:ext uri="{FF2B5EF4-FFF2-40B4-BE49-F238E27FC236}">
                  <a16:creationId xmlns:a16="http://schemas.microsoft.com/office/drawing/2014/main" id="{C6DB8AC9-820A-504A-9670-7CEE5BB4E00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9" name="Group 948">
              <a:extLst>
                <a:ext uri="{FF2B5EF4-FFF2-40B4-BE49-F238E27FC236}">
                  <a16:creationId xmlns:a16="http://schemas.microsoft.com/office/drawing/2014/main" id="{A0C3804C-D799-0B4C-89DF-FC0B44C2096C}"/>
                </a:ext>
              </a:extLst>
            </p:cNvPr>
            <p:cNvGrpSpPr/>
            <p:nvPr/>
          </p:nvGrpSpPr>
          <p:grpSpPr>
            <a:xfrm>
              <a:off x="7713663" y="2848339"/>
              <a:ext cx="1042107" cy="425543"/>
              <a:chOff x="7786941" y="2884917"/>
              <a:chExt cx="897649" cy="353919"/>
            </a:xfrm>
          </p:grpSpPr>
          <p:sp>
            <p:nvSpPr>
              <p:cNvPr id="950" name="Freeform 949">
                <a:extLst>
                  <a:ext uri="{FF2B5EF4-FFF2-40B4-BE49-F238E27FC236}">
                    <a16:creationId xmlns:a16="http://schemas.microsoft.com/office/drawing/2014/main" id="{00F71241-1388-C540-9F11-AA43DC1BD9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1" name="Freeform 950">
                <a:extLst>
                  <a:ext uri="{FF2B5EF4-FFF2-40B4-BE49-F238E27FC236}">
                    <a16:creationId xmlns:a16="http://schemas.microsoft.com/office/drawing/2014/main" id="{B892CC6B-D497-9946-B2FE-18A16FA7524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2" name="Freeform 951">
                <a:extLst>
                  <a:ext uri="{FF2B5EF4-FFF2-40B4-BE49-F238E27FC236}">
                    <a16:creationId xmlns:a16="http://schemas.microsoft.com/office/drawing/2014/main" id="{DAA7BCA0-C4BF-774A-9DB8-B5D24C8A02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3" name="Freeform 952">
                <a:extLst>
                  <a:ext uri="{FF2B5EF4-FFF2-40B4-BE49-F238E27FC236}">
                    <a16:creationId xmlns:a16="http://schemas.microsoft.com/office/drawing/2014/main" id="{7D6DF0F5-5284-2048-85DC-C4B7C1D0C8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7" name="Group 866">
            <a:extLst>
              <a:ext uri="{FF2B5EF4-FFF2-40B4-BE49-F238E27FC236}">
                <a16:creationId xmlns:a16="http://schemas.microsoft.com/office/drawing/2014/main" id="{58E5558D-3D33-544A-9618-E00C8D6923C7}"/>
              </a:ext>
            </a:extLst>
          </p:cNvPr>
          <p:cNvGrpSpPr/>
          <p:nvPr/>
        </p:nvGrpSpPr>
        <p:grpSpPr>
          <a:xfrm>
            <a:off x="6244846" y="4607015"/>
            <a:ext cx="541338" cy="223023"/>
            <a:chOff x="7493876" y="2774731"/>
            <a:chExt cx="1481958" cy="894622"/>
          </a:xfrm>
        </p:grpSpPr>
        <p:sp>
          <p:nvSpPr>
            <p:cNvPr id="940" name="Freeform 939">
              <a:extLst>
                <a:ext uri="{FF2B5EF4-FFF2-40B4-BE49-F238E27FC236}">
                  <a16:creationId xmlns:a16="http://schemas.microsoft.com/office/drawing/2014/main" id="{CE49F0E8-4CAB-264C-AC25-083099BD35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1" name="Oval 940">
              <a:extLst>
                <a:ext uri="{FF2B5EF4-FFF2-40B4-BE49-F238E27FC236}">
                  <a16:creationId xmlns:a16="http://schemas.microsoft.com/office/drawing/2014/main" id="{FDB92030-8F0D-8048-BA6F-8E94CCC52E4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2" name="Group 941">
              <a:extLst>
                <a:ext uri="{FF2B5EF4-FFF2-40B4-BE49-F238E27FC236}">
                  <a16:creationId xmlns:a16="http://schemas.microsoft.com/office/drawing/2014/main" id="{E584775B-EF39-E641-9296-62D0E98EBD1F}"/>
                </a:ext>
              </a:extLst>
            </p:cNvPr>
            <p:cNvGrpSpPr/>
            <p:nvPr/>
          </p:nvGrpSpPr>
          <p:grpSpPr>
            <a:xfrm>
              <a:off x="7713663" y="2848339"/>
              <a:ext cx="1042107" cy="425543"/>
              <a:chOff x="7786941" y="2884917"/>
              <a:chExt cx="897649" cy="353919"/>
            </a:xfrm>
          </p:grpSpPr>
          <p:sp>
            <p:nvSpPr>
              <p:cNvPr id="943" name="Freeform 942">
                <a:extLst>
                  <a:ext uri="{FF2B5EF4-FFF2-40B4-BE49-F238E27FC236}">
                    <a16:creationId xmlns:a16="http://schemas.microsoft.com/office/drawing/2014/main" id="{5FDEF6E3-E3EE-6C46-9470-4C6034153E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4" name="Freeform 943">
                <a:extLst>
                  <a:ext uri="{FF2B5EF4-FFF2-40B4-BE49-F238E27FC236}">
                    <a16:creationId xmlns:a16="http://schemas.microsoft.com/office/drawing/2014/main" id="{F09DCEA1-EA74-5942-A863-43EE3356891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5" name="Freeform 944">
                <a:extLst>
                  <a:ext uri="{FF2B5EF4-FFF2-40B4-BE49-F238E27FC236}">
                    <a16:creationId xmlns:a16="http://schemas.microsoft.com/office/drawing/2014/main" id="{7E4A31FF-3937-8145-99B6-C539859E71D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6" name="Freeform 945">
                <a:extLst>
                  <a:ext uri="{FF2B5EF4-FFF2-40B4-BE49-F238E27FC236}">
                    <a16:creationId xmlns:a16="http://schemas.microsoft.com/office/drawing/2014/main" id="{AE42ABD3-20A1-3A47-A5A0-6B9BD70524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1E439E8A-6D0D-A947-88AE-13F395EF741B}"/>
              </a:ext>
            </a:extLst>
          </p:cNvPr>
          <p:cNvGrpSpPr/>
          <p:nvPr/>
        </p:nvGrpSpPr>
        <p:grpSpPr>
          <a:xfrm>
            <a:off x="7291037" y="4658009"/>
            <a:ext cx="541338" cy="223023"/>
            <a:chOff x="7493876" y="2774731"/>
            <a:chExt cx="1481958" cy="894622"/>
          </a:xfrm>
        </p:grpSpPr>
        <p:sp>
          <p:nvSpPr>
            <p:cNvPr id="933" name="Freeform 932">
              <a:extLst>
                <a:ext uri="{FF2B5EF4-FFF2-40B4-BE49-F238E27FC236}">
                  <a16:creationId xmlns:a16="http://schemas.microsoft.com/office/drawing/2014/main" id="{20642CDD-5807-E440-80BD-4914CEF640C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34" name="Oval 933">
              <a:extLst>
                <a:ext uri="{FF2B5EF4-FFF2-40B4-BE49-F238E27FC236}">
                  <a16:creationId xmlns:a16="http://schemas.microsoft.com/office/drawing/2014/main" id="{5B2D41A3-738C-DE4B-95B1-D98C150F0D7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35" name="Group 934">
              <a:extLst>
                <a:ext uri="{FF2B5EF4-FFF2-40B4-BE49-F238E27FC236}">
                  <a16:creationId xmlns:a16="http://schemas.microsoft.com/office/drawing/2014/main" id="{72893B92-0783-094B-9B06-5B15CE5E8FC1}"/>
                </a:ext>
              </a:extLst>
            </p:cNvPr>
            <p:cNvGrpSpPr/>
            <p:nvPr/>
          </p:nvGrpSpPr>
          <p:grpSpPr>
            <a:xfrm>
              <a:off x="7713663" y="2848339"/>
              <a:ext cx="1042107" cy="425543"/>
              <a:chOff x="7786941" y="2884917"/>
              <a:chExt cx="897649" cy="353919"/>
            </a:xfrm>
          </p:grpSpPr>
          <p:sp>
            <p:nvSpPr>
              <p:cNvPr id="936" name="Freeform 935">
                <a:extLst>
                  <a:ext uri="{FF2B5EF4-FFF2-40B4-BE49-F238E27FC236}">
                    <a16:creationId xmlns:a16="http://schemas.microsoft.com/office/drawing/2014/main" id="{A6B26209-5A79-9B49-9A4A-3D3FDEBD6B5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7" name="Freeform 936">
                <a:extLst>
                  <a:ext uri="{FF2B5EF4-FFF2-40B4-BE49-F238E27FC236}">
                    <a16:creationId xmlns:a16="http://schemas.microsoft.com/office/drawing/2014/main" id="{5ABE6455-D1B0-6049-AB8E-5B81D3C447D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8" name="Freeform 937">
                <a:extLst>
                  <a:ext uri="{FF2B5EF4-FFF2-40B4-BE49-F238E27FC236}">
                    <a16:creationId xmlns:a16="http://schemas.microsoft.com/office/drawing/2014/main" id="{C314A57D-E8A9-DA4B-9456-521A28BDBB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9" name="Freeform 938">
                <a:extLst>
                  <a:ext uri="{FF2B5EF4-FFF2-40B4-BE49-F238E27FC236}">
                    <a16:creationId xmlns:a16="http://schemas.microsoft.com/office/drawing/2014/main" id="{88E5CA8C-8B97-3347-8938-C5B63B3D849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9" name="Group 868">
            <a:extLst>
              <a:ext uri="{FF2B5EF4-FFF2-40B4-BE49-F238E27FC236}">
                <a16:creationId xmlns:a16="http://schemas.microsoft.com/office/drawing/2014/main" id="{5524909D-92D6-CB46-8697-C9B8CAE6477E}"/>
              </a:ext>
            </a:extLst>
          </p:cNvPr>
          <p:cNvGrpSpPr/>
          <p:nvPr/>
        </p:nvGrpSpPr>
        <p:grpSpPr>
          <a:xfrm>
            <a:off x="4568094" y="4497411"/>
            <a:ext cx="541338" cy="223023"/>
            <a:chOff x="7493876" y="2774731"/>
            <a:chExt cx="1481958" cy="894622"/>
          </a:xfrm>
        </p:grpSpPr>
        <p:sp>
          <p:nvSpPr>
            <p:cNvPr id="926" name="Freeform 925">
              <a:extLst>
                <a:ext uri="{FF2B5EF4-FFF2-40B4-BE49-F238E27FC236}">
                  <a16:creationId xmlns:a16="http://schemas.microsoft.com/office/drawing/2014/main" id="{3B2D0726-1886-8A49-BDF6-9C8DECE04B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7" name="Oval 926">
              <a:extLst>
                <a:ext uri="{FF2B5EF4-FFF2-40B4-BE49-F238E27FC236}">
                  <a16:creationId xmlns:a16="http://schemas.microsoft.com/office/drawing/2014/main" id="{C80EEA86-DEEC-D249-B401-35418DE026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8" name="Group 927">
              <a:extLst>
                <a:ext uri="{FF2B5EF4-FFF2-40B4-BE49-F238E27FC236}">
                  <a16:creationId xmlns:a16="http://schemas.microsoft.com/office/drawing/2014/main" id="{D1E8DCDB-27F1-AA42-88DA-FD19F1C40287}"/>
                </a:ext>
              </a:extLst>
            </p:cNvPr>
            <p:cNvGrpSpPr/>
            <p:nvPr/>
          </p:nvGrpSpPr>
          <p:grpSpPr>
            <a:xfrm>
              <a:off x="7713663" y="2848339"/>
              <a:ext cx="1042107" cy="425543"/>
              <a:chOff x="7786941" y="2884917"/>
              <a:chExt cx="897649" cy="353919"/>
            </a:xfrm>
          </p:grpSpPr>
          <p:sp>
            <p:nvSpPr>
              <p:cNvPr id="929" name="Freeform 928">
                <a:extLst>
                  <a:ext uri="{FF2B5EF4-FFF2-40B4-BE49-F238E27FC236}">
                    <a16:creationId xmlns:a16="http://schemas.microsoft.com/office/drawing/2014/main" id="{9508B2E1-C7BF-9740-BE83-39DB94E1E7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0" name="Freeform 929">
                <a:extLst>
                  <a:ext uri="{FF2B5EF4-FFF2-40B4-BE49-F238E27FC236}">
                    <a16:creationId xmlns:a16="http://schemas.microsoft.com/office/drawing/2014/main" id="{521758E3-0DD8-204F-A905-0354031EA0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1" name="Freeform 930">
                <a:extLst>
                  <a:ext uri="{FF2B5EF4-FFF2-40B4-BE49-F238E27FC236}">
                    <a16:creationId xmlns:a16="http://schemas.microsoft.com/office/drawing/2014/main" id="{7DAC71D7-383B-4540-A8A4-4AEA3CFAE8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2" name="Freeform 931">
                <a:extLst>
                  <a:ext uri="{FF2B5EF4-FFF2-40B4-BE49-F238E27FC236}">
                    <a16:creationId xmlns:a16="http://schemas.microsoft.com/office/drawing/2014/main" id="{890040AB-E90B-C742-90BE-0BDFCAC68D6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0" name="Group 869">
            <a:extLst>
              <a:ext uri="{FF2B5EF4-FFF2-40B4-BE49-F238E27FC236}">
                <a16:creationId xmlns:a16="http://schemas.microsoft.com/office/drawing/2014/main" id="{2201EDA2-F87D-BF47-BEA0-21B0A24F495A}"/>
              </a:ext>
            </a:extLst>
          </p:cNvPr>
          <p:cNvGrpSpPr/>
          <p:nvPr/>
        </p:nvGrpSpPr>
        <p:grpSpPr>
          <a:xfrm>
            <a:off x="4812419" y="5011641"/>
            <a:ext cx="541338" cy="223023"/>
            <a:chOff x="7493876" y="2774731"/>
            <a:chExt cx="1481958" cy="894622"/>
          </a:xfrm>
        </p:grpSpPr>
        <p:sp>
          <p:nvSpPr>
            <p:cNvPr id="919" name="Freeform 918">
              <a:extLst>
                <a:ext uri="{FF2B5EF4-FFF2-40B4-BE49-F238E27FC236}">
                  <a16:creationId xmlns:a16="http://schemas.microsoft.com/office/drawing/2014/main" id="{7BACFFDC-142B-174A-BFED-E6176627DB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0" name="Oval 919">
              <a:extLst>
                <a:ext uri="{FF2B5EF4-FFF2-40B4-BE49-F238E27FC236}">
                  <a16:creationId xmlns:a16="http://schemas.microsoft.com/office/drawing/2014/main" id="{6B0BD693-1861-1344-9C54-9555107E799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1" name="Group 920">
              <a:extLst>
                <a:ext uri="{FF2B5EF4-FFF2-40B4-BE49-F238E27FC236}">
                  <a16:creationId xmlns:a16="http://schemas.microsoft.com/office/drawing/2014/main" id="{0019A1FA-0729-AB44-ACE4-09350E33F468}"/>
                </a:ext>
              </a:extLst>
            </p:cNvPr>
            <p:cNvGrpSpPr/>
            <p:nvPr/>
          </p:nvGrpSpPr>
          <p:grpSpPr>
            <a:xfrm>
              <a:off x="7713663" y="2848339"/>
              <a:ext cx="1042107" cy="425543"/>
              <a:chOff x="7786941" y="2884917"/>
              <a:chExt cx="897649" cy="353919"/>
            </a:xfrm>
          </p:grpSpPr>
          <p:sp>
            <p:nvSpPr>
              <p:cNvPr id="922" name="Freeform 921">
                <a:extLst>
                  <a:ext uri="{FF2B5EF4-FFF2-40B4-BE49-F238E27FC236}">
                    <a16:creationId xmlns:a16="http://schemas.microsoft.com/office/drawing/2014/main" id="{FA1FC1ED-CBBF-5F44-A7FA-778F742FE7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 name="Freeform 922">
                <a:extLst>
                  <a:ext uri="{FF2B5EF4-FFF2-40B4-BE49-F238E27FC236}">
                    <a16:creationId xmlns:a16="http://schemas.microsoft.com/office/drawing/2014/main" id="{6C0ECFD1-933A-B74E-BFEE-72B00BC4C3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 name="Freeform 923">
                <a:extLst>
                  <a:ext uri="{FF2B5EF4-FFF2-40B4-BE49-F238E27FC236}">
                    <a16:creationId xmlns:a16="http://schemas.microsoft.com/office/drawing/2014/main" id="{FF559D91-8CE3-6E40-B135-CC54DC6069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5" name="Freeform 924">
                <a:extLst>
                  <a:ext uri="{FF2B5EF4-FFF2-40B4-BE49-F238E27FC236}">
                    <a16:creationId xmlns:a16="http://schemas.microsoft.com/office/drawing/2014/main" id="{4747411F-F0D6-A548-A80F-4ED08DE503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1" name="Group 870">
            <a:extLst>
              <a:ext uri="{FF2B5EF4-FFF2-40B4-BE49-F238E27FC236}">
                <a16:creationId xmlns:a16="http://schemas.microsoft.com/office/drawing/2014/main" id="{EBB68360-CFEF-9545-B290-C95BF47B5ABD}"/>
              </a:ext>
            </a:extLst>
          </p:cNvPr>
          <p:cNvGrpSpPr/>
          <p:nvPr/>
        </p:nvGrpSpPr>
        <p:grpSpPr>
          <a:xfrm>
            <a:off x="4220281" y="4826836"/>
            <a:ext cx="541338" cy="223023"/>
            <a:chOff x="7493876" y="2774731"/>
            <a:chExt cx="1481958" cy="894622"/>
          </a:xfrm>
        </p:grpSpPr>
        <p:sp>
          <p:nvSpPr>
            <p:cNvPr id="912" name="Freeform 911">
              <a:extLst>
                <a:ext uri="{FF2B5EF4-FFF2-40B4-BE49-F238E27FC236}">
                  <a16:creationId xmlns:a16="http://schemas.microsoft.com/office/drawing/2014/main" id="{C31E65F7-C8D0-2148-AE16-6639E37F6C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13" name="Oval 912">
              <a:extLst>
                <a:ext uri="{FF2B5EF4-FFF2-40B4-BE49-F238E27FC236}">
                  <a16:creationId xmlns:a16="http://schemas.microsoft.com/office/drawing/2014/main" id="{24C01524-664D-0B42-A170-7AA7DFCD481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14" name="Group 913">
              <a:extLst>
                <a:ext uri="{FF2B5EF4-FFF2-40B4-BE49-F238E27FC236}">
                  <a16:creationId xmlns:a16="http://schemas.microsoft.com/office/drawing/2014/main" id="{69D00E7B-FD92-574B-9D44-DD864E2B55BA}"/>
                </a:ext>
              </a:extLst>
            </p:cNvPr>
            <p:cNvGrpSpPr/>
            <p:nvPr/>
          </p:nvGrpSpPr>
          <p:grpSpPr>
            <a:xfrm>
              <a:off x="7713663" y="2848339"/>
              <a:ext cx="1042107" cy="425543"/>
              <a:chOff x="7786941" y="2884917"/>
              <a:chExt cx="897649" cy="353919"/>
            </a:xfrm>
          </p:grpSpPr>
          <p:sp>
            <p:nvSpPr>
              <p:cNvPr id="915" name="Freeform 914">
                <a:extLst>
                  <a:ext uri="{FF2B5EF4-FFF2-40B4-BE49-F238E27FC236}">
                    <a16:creationId xmlns:a16="http://schemas.microsoft.com/office/drawing/2014/main" id="{98518A8B-3C13-A346-87DA-94216CD9FC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6" name="Freeform 915">
                <a:extLst>
                  <a:ext uri="{FF2B5EF4-FFF2-40B4-BE49-F238E27FC236}">
                    <a16:creationId xmlns:a16="http://schemas.microsoft.com/office/drawing/2014/main" id="{C4C44228-65B5-564C-B1D9-63A0904BA4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7" name="Freeform 916">
                <a:extLst>
                  <a:ext uri="{FF2B5EF4-FFF2-40B4-BE49-F238E27FC236}">
                    <a16:creationId xmlns:a16="http://schemas.microsoft.com/office/drawing/2014/main" id="{B5DCAEA1-0E67-2B47-8939-3B96B10806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8" name="Freeform 917">
                <a:extLst>
                  <a:ext uri="{FF2B5EF4-FFF2-40B4-BE49-F238E27FC236}">
                    <a16:creationId xmlns:a16="http://schemas.microsoft.com/office/drawing/2014/main" id="{0BF12852-261D-6142-8DC4-CA6078C2CE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2" name="Group 871">
            <a:extLst>
              <a:ext uri="{FF2B5EF4-FFF2-40B4-BE49-F238E27FC236}">
                <a16:creationId xmlns:a16="http://schemas.microsoft.com/office/drawing/2014/main" id="{A25E589D-842B-C047-A119-3D7A98414FB7}"/>
              </a:ext>
            </a:extLst>
          </p:cNvPr>
          <p:cNvGrpSpPr/>
          <p:nvPr/>
        </p:nvGrpSpPr>
        <p:grpSpPr>
          <a:xfrm>
            <a:off x="3292387" y="4376707"/>
            <a:ext cx="541338" cy="223023"/>
            <a:chOff x="7493876" y="2774731"/>
            <a:chExt cx="1481958" cy="894622"/>
          </a:xfrm>
        </p:grpSpPr>
        <p:sp>
          <p:nvSpPr>
            <p:cNvPr id="905" name="Freeform 904">
              <a:extLst>
                <a:ext uri="{FF2B5EF4-FFF2-40B4-BE49-F238E27FC236}">
                  <a16:creationId xmlns:a16="http://schemas.microsoft.com/office/drawing/2014/main" id="{81EA2F3C-5A7E-8343-AB35-2ABC44A9D32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06" name="Oval 905">
              <a:extLst>
                <a:ext uri="{FF2B5EF4-FFF2-40B4-BE49-F238E27FC236}">
                  <a16:creationId xmlns:a16="http://schemas.microsoft.com/office/drawing/2014/main" id="{5FDE10E8-50B3-BC4D-AC25-C68EBCF695D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7" name="Group 906">
              <a:extLst>
                <a:ext uri="{FF2B5EF4-FFF2-40B4-BE49-F238E27FC236}">
                  <a16:creationId xmlns:a16="http://schemas.microsoft.com/office/drawing/2014/main" id="{0B8FD6CA-C921-9744-A760-55D802E5FF48}"/>
                </a:ext>
              </a:extLst>
            </p:cNvPr>
            <p:cNvGrpSpPr/>
            <p:nvPr/>
          </p:nvGrpSpPr>
          <p:grpSpPr>
            <a:xfrm>
              <a:off x="7713663" y="2848339"/>
              <a:ext cx="1042107" cy="425543"/>
              <a:chOff x="7786941" y="2884917"/>
              <a:chExt cx="897649" cy="353919"/>
            </a:xfrm>
          </p:grpSpPr>
          <p:sp>
            <p:nvSpPr>
              <p:cNvPr id="908" name="Freeform 907">
                <a:extLst>
                  <a:ext uri="{FF2B5EF4-FFF2-40B4-BE49-F238E27FC236}">
                    <a16:creationId xmlns:a16="http://schemas.microsoft.com/office/drawing/2014/main" id="{4807C980-FDBE-794F-AD74-6D2BF0D484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9" name="Freeform 908">
                <a:extLst>
                  <a:ext uri="{FF2B5EF4-FFF2-40B4-BE49-F238E27FC236}">
                    <a16:creationId xmlns:a16="http://schemas.microsoft.com/office/drawing/2014/main" id="{26F08AE6-E4B5-0D4B-815F-50BAD5E7146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0" name="Freeform 909">
                <a:extLst>
                  <a:ext uri="{FF2B5EF4-FFF2-40B4-BE49-F238E27FC236}">
                    <a16:creationId xmlns:a16="http://schemas.microsoft.com/office/drawing/2014/main" id="{3314964C-B1A5-6944-90A3-2DB4945602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1" name="Freeform 910">
                <a:extLst>
                  <a:ext uri="{FF2B5EF4-FFF2-40B4-BE49-F238E27FC236}">
                    <a16:creationId xmlns:a16="http://schemas.microsoft.com/office/drawing/2014/main" id="{52A2021F-EAC2-B84A-9171-8219D4BDC09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3" name="Group 872">
            <a:extLst>
              <a:ext uri="{FF2B5EF4-FFF2-40B4-BE49-F238E27FC236}">
                <a16:creationId xmlns:a16="http://schemas.microsoft.com/office/drawing/2014/main" id="{C54AB713-5B88-EF45-B0D1-C4B00F726693}"/>
              </a:ext>
            </a:extLst>
          </p:cNvPr>
          <p:cNvGrpSpPr/>
          <p:nvPr/>
        </p:nvGrpSpPr>
        <p:grpSpPr>
          <a:xfrm>
            <a:off x="3740086" y="4631455"/>
            <a:ext cx="541338" cy="223023"/>
            <a:chOff x="7493876" y="2774731"/>
            <a:chExt cx="1481958" cy="894622"/>
          </a:xfrm>
        </p:grpSpPr>
        <p:sp>
          <p:nvSpPr>
            <p:cNvPr id="898" name="Freeform 897">
              <a:extLst>
                <a:ext uri="{FF2B5EF4-FFF2-40B4-BE49-F238E27FC236}">
                  <a16:creationId xmlns:a16="http://schemas.microsoft.com/office/drawing/2014/main" id="{DFDAEE8A-153F-F148-ACED-DCB6523146D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9" name="Oval 898">
              <a:extLst>
                <a:ext uri="{FF2B5EF4-FFF2-40B4-BE49-F238E27FC236}">
                  <a16:creationId xmlns:a16="http://schemas.microsoft.com/office/drawing/2014/main" id="{12E9968E-6A5D-1D49-87AD-9360D941AF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0" name="Group 899">
              <a:extLst>
                <a:ext uri="{FF2B5EF4-FFF2-40B4-BE49-F238E27FC236}">
                  <a16:creationId xmlns:a16="http://schemas.microsoft.com/office/drawing/2014/main" id="{C96DB30C-CB79-ED4D-990A-79FB83582D7D}"/>
                </a:ext>
              </a:extLst>
            </p:cNvPr>
            <p:cNvGrpSpPr/>
            <p:nvPr/>
          </p:nvGrpSpPr>
          <p:grpSpPr>
            <a:xfrm>
              <a:off x="7713663" y="2848339"/>
              <a:ext cx="1042107" cy="425543"/>
              <a:chOff x="7786941" y="2884917"/>
              <a:chExt cx="897649" cy="353919"/>
            </a:xfrm>
          </p:grpSpPr>
          <p:sp>
            <p:nvSpPr>
              <p:cNvPr id="901" name="Freeform 900">
                <a:extLst>
                  <a:ext uri="{FF2B5EF4-FFF2-40B4-BE49-F238E27FC236}">
                    <a16:creationId xmlns:a16="http://schemas.microsoft.com/office/drawing/2014/main" id="{2A2BB217-A5F6-F142-B4CF-398F9DAFFC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2" name="Freeform 901">
                <a:extLst>
                  <a:ext uri="{FF2B5EF4-FFF2-40B4-BE49-F238E27FC236}">
                    <a16:creationId xmlns:a16="http://schemas.microsoft.com/office/drawing/2014/main" id="{098B3B92-C926-1C43-A24C-B12286D8230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3" name="Freeform 902">
                <a:extLst>
                  <a:ext uri="{FF2B5EF4-FFF2-40B4-BE49-F238E27FC236}">
                    <a16:creationId xmlns:a16="http://schemas.microsoft.com/office/drawing/2014/main" id="{7A699073-99D7-F145-AF5D-6000D9E789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4" name="Freeform 903">
                <a:extLst>
                  <a:ext uri="{FF2B5EF4-FFF2-40B4-BE49-F238E27FC236}">
                    <a16:creationId xmlns:a16="http://schemas.microsoft.com/office/drawing/2014/main" id="{9DF6CA8B-C8D2-0649-92B0-D39407735BD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4" name="Group 873">
            <a:extLst>
              <a:ext uri="{FF2B5EF4-FFF2-40B4-BE49-F238E27FC236}">
                <a16:creationId xmlns:a16="http://schemas.microsoft.com/office/drawing/2014/main" id="{BB4F8064-75E6-4148-A080-7FE6F41A0BDD}"/>
              </a:ext>
            </a:extLst>
          </p:cNvPr>
          <p:cNvGrpSpPr/>
          <p:nvPr/>
        </p:nvGrpSpPr>
        <p:grpSpPr>
          <a:xfrm>
            <a:off x="3500746" y="4902845"/>
            <a:ext cx="541338" cy="223023"/>
            <a:chOff x="7493876" y="2774731"/>
            <a:chExt cx="1481958" cy="894622"/>
          </a:xfrm>
        </p:grpSpPr>
        <p:sp>
          <p:nvSpPr>
            <p:cNvPr id="891" name="Freeform 890">
              <a:extLst>
                <a:ext uri="{FF2B5EF4-FFF2-40B4-BE49-F238E27FC236}">
                  <a16:creationId xmlns:a16="http://schemas.microsoft.com/office/drawing/2014/main" id="{3450A9CF-C953-C045-9C98-C67E566E1D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2" name="Oval 891">
              <a:extLst>
                <a:ext uri="{FF2B5EF4-FFF2-40B4-BE49-F238E27FC236}">
                  <a16:creationId xmlns:a16="http://schemas.microsoft.com/office/drawing/2014/main" id="{1C10C7D2-78B6-5244-AEDC-999C61D0E17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3" name="Group 892">
              <a:extLst>
                <a:ext uri="{FF2B5EF4-FFF2-40B4-BE49-F238E27FC236}">
                  <a16:creationId xmlns:a16="http://schemas.microsoft.com/office/drawing/2014/main" id="{C348A6F0-8B18-E549-942A-B4BA0E4351C2}"/>
                </a:ext>
              </a:extLst>
            </p:cNvPr>
            <p:cNvGrpSpPr/>
            <p:nvPr/>
          </p:nvGrpSpPr>
          <p:grpSpPr>
            <a:xfrm>
              <a:off x="7713663" y="2848339"/>
              <a:ext cx="1042107" cy="425543"/>
              <a:chOff x="7786941" y="2884917"/>
              <a:chExt cx="897649" cy="353919"/>
            </a:xfrm>
          </p:grpSpPr>
          <p:sp>
            <p:nvSpPr>
              <p:cNvPr id="894" name="Freeform 893">
                <a:extLst>
                  <a:ext uri="{FF2B5EF4-FFF2-40B4-BE49-F238E27FC236}">
                    <a16:creationId xmlns:a16="http://schemas.microsoft.com/office/drawing/2014/main" id="{50BF416E-5E10-9E42-BF67-C438CBDE37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5" name="Freeform 894">
                <a:extLst>
                  <a:ext uri="{FF2B5EF4-FFF2-40B4-BE49-F238E27FC236}">
                    <a16:creationId xmlns:a16="http://schemas.microsoft.com/office/drawing/2014/main" id="{301F7374-9853-7146-9A47-25C0E033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6" name="Freeform 895">
                <a:extLst>
                  <a:ext uri="{FF2B5EF4-FFF2-40B4-BE49-F238E27FC236}">
                    <a16:creationId xmlns:a16="http://schemas.microsoft.com/office/drawing/2014/main" id="{0164ECE1-B718-B34A-8EDE-D4D0DB3D0D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7" name="Freeform 896">
                <a:extLst>
                  <a:ext uri="{FF2B5EF4-FFF2-40B4-BE49-F238E27FC236}">
                    <a16:creationId xmlns:a16="http://schemas.microsoft.com/office/drawing/2014/main" id="{C96E24B3-51EE-4841-AC48-02977D922F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5" name="Group 874">
            <a:extLst>
              <a:ext uri="{FF2B5EF4-FFF2-40B4-BE49-F238E27FC236}">
                <a16:creationId xmlns:a16="http://schemas.microsoft.com/office/drawing/2014/main" id="{A27592D6-B4A5-A942-80A1-4D78584A3729}"/>
              </a:ext>
            </a:extLst>
          </p:cNvPr>
          <p:cNvGrpSpPr/>
          <p:nvPr/>
        </p:nvGrpSpPr>
        <p:grpSpPr>
          <a:xfrm>
            <a:off x="2989969" y="5089246"/>
            <a:ext cx="541338" cy="223023"/>
            <a:chOff x="7493876" y="2774731"/>
            <a:chExt cx="1481958" cy="894622"/>
          </a:xfrm>
        </p:grpSpPr>
        <p:sp>
          <p:nvSpPr>
            <p:cNvPr id="884" name="Freeform 883">
              <a:extLst>
                <a:ext uri="{FF2B5EF4-FFF2-40B4-BE49-F238E27FC236}">
                  <a16:creationId xmlns:a16="http://schemas.microsoft.com/office/drawing/2014/main" id="{4392C382-3B33-664B-9F30-2368CB7435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5" name="Oval 884">
              <a:extLst>
                <a:ext uri="{FF2B5EF4-FFF2-40B4-BE49-F238E27FC236}">
                  <a16:creationId xmlns:a16="http://schemas.microsoft.com/office/drawing/2014/main" id="{E90301FC-FA81-3446-843A-1157E8F0D1A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86" name="Group 885">
              <a:extLst>
                <a:ext uri="{FF2B5EF4-FFF2-40B4-BE49-F238E27FC236}">
                  <a16:creationId xmlns:a16="http://schemas.microsoft.com/office/drawing/2014/main" id="{8F48D118-A375-7442-B7A1-D3B3C92259BF}"/>
                </a:ext>
              </a:extLst>
            </p:cNvPr>
            <p:cNvGrpSpPr/>
            <p:nvPr/>
          </p:nvGrpSpPr>
          <p:grpSpPr>
            <a:xfrm>
              <a:off x="7713663" y="2848339"/>
              <a:ext cx="1042107" cy="425543"/>
              <a:chOff x="7786941" y="2884917"/>
              <a:chExt cx="897649" cy="353919"/>
            </a:xfrm>
          </p:grpSpPr>
          <p:sp>
            <p:nvSpPr>
              <p:cNvPr id="887" name="Freeform 886">
                <a:extLst>
                  <a:ext uri="{FF2B5EF4-FFF2-40B4-BE49-F238E27FC236}">
                    <a16:creationId xmlns:a16="http://schemas.microsoft.com/office/drawing/2014/main" id="{E429E113-061A-8D4E-A711-8433BE2D7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8" name="Freeform 887">
                <a:extLst>
                  <a:ext uri="{FF2B5EF4-FFF2-40B4-BE49-F238E27FC236}">
                    <a16:creationId xmlns:a16="http://schemas.microsoft.com/office/drawing/2014/main" id="{E0359472-260A-464A-8A61-1822736A76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9" name="Freeform 888">
                <a:extLst>
                  <a:ext uri="{FF2B5EF4-FFF2-40B4-BE49-F238E27FC236}">
                    <a16:creationId xmlns:a16="http://schemas.microsoft.com/office/drawing/2014/main" id="{B379B8F8-0A7B-E648-8635-FC0E285361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0" name="Freeform 889">
                <a:extLst>
                  <a:ext uri="{FF2B5EF4-FFF2-40B4-BE49-F238E27FC236}">
                    <a16:creationId xmlns:a16="http://schemas.microsoft.com/office/drawing/2014/main" id="{F43281EA-3AA2-6846-BFA5-C6871369B7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77B1D9FD-DA0A-6F46-AF57-F32DAF022A6D}"/>
              </a:ext>
            </a:extLst>
          </p:cNvPr>
          <p:cNvGrpSpPr/>
          <p:nvPr/>
        </p:nvGrpSpPr>
        <p:grpSpPr>
          <a:xfrm>
            <a:off x="4023882" y="5178456"/>
            <a:ext cx="541338" cy="223023"/>
            <a:chOff x="7493876" y="2774731"/>
            <a:chExt cx="1481958" cy="894622"/>
          </a:xfrm>
        </p:grpSpPr>
        <p:sp>
          <p:nvSpPr>
            <p:cNvPr id="877" name="Freeform 876">
              <a:extLst>
                <a:ext uri="{FF2B5EF4-FFF2-40B4-BE49-F238E27FC236}">
                  <a16:creationId xmlns:a16="http://schemas.microsoft.com/office/drawing/2014/main" id="{38DD07A8-F151-D74A-B9B0-150EF89A609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CE2FED6D-7123-A44C-A27D-AC4E5E5A7A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AF4FC758-360F-9143-BBCE-5314F170B3C9}"/>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15710929-DD09-6847-973F-95DA58E5C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6BF30287-E1A0-3044-AA63-03344380454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7CBC1677-B55C-7446-B5B2-60FEAAD50D2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2689907A-654D-7246-93EC-6F1DEB7F9B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
        <p:nvSpPr>
          <p:cNvPr id="802"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1499042" y="1163204"/>
            <a:ext cx="972079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75000"/>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But if one global ISP is viable business, there will be competitors ….</a:t>
            </a:r>
          </a:p>
        </p:txBody>
      </p:sp>
      <p:grpSp>
        <p:nvGrpSpPr>
          <p:cNvPr id="1045" name="Group 1044">
            <a:extLst>
              <a:ext uri="{FF2B5EF4-FFF2-40B4-BE49-F238E27FC236}">
                <a16:creationId xmlns:a16="http://schemas.microsoft.com/office/drawing/2014/main" id="{13AACC9B-D105-3043-AF8C-2081E48072E8}"/>
              </a:ext>
            </a:extLst>
          </p:cNvPr>
          <p:cNvGrpSpPr/>
          <p:nvPr/>
        </p:nvGrpSpPr>
        <p:grpSpPr>
          <a:xfrm>
            <a:off x="6429198" y="3852093"/>
            <a:ext cx="541338" cy="223023"/>
            <a:chOff x="7493876" y="2774731"/>
            <a:chExt cx="1481958" cy="894622"/>
          </a:xfrm>
        </p:grpSpPr>
        <p:sp>
          <p:nvSpPr>
            <p:cNvPr id="1046" name="Freeform 1045">
              <a:extLst>
                <a:ext uri="{FF2B5EF4-FFF2-40B4-BE49-F238E27FC236}">
                  <a16:creationId xmlns:a16="http://schemas.microsoft.com/office/drawing/2014/main" id="{B7B0BC27-BE66-1B42-90F2-4AFF266043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47" name="Oval 1046">
              <a:extLst>
                <a:ext uri="{FF2B5EF4-FFF2-40B4-BE49-F238E27FC236}">
                  <a16:creationId xmlns:a16="http://schemas.microsoft.com/office/drawing/2014/main" id="{30116168-B8A9-FD48-B8B5-E681701C3DB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48" name="Group 1047">
              <a:extLst>
                <a:ext uri="{FF2B5EF4-FFF2-40B4-BE49-F238E27FC236}">
                  <a16:creationId xmlns:a16="http://schemas.microsoft.com/office/drawing/2014/main" id="{CA313D00-0D33-FC49-8950-EDEC9F452EAF}"/>
                </a:ext>
              </a:extLst>
            </p:cNvPr>
            <p:cNvGrpSpPr/>
            <p:nvPr/>
          </p:nvGrpSpPr>
          <p:grpSpPr>
            <a:xfrm>
              <a:off x="7713663" y="2848339"/>
              <a:ext cx="1042107" cy="425543"/>
              <a:chOff x="7786941" y="2884917"/>
              <a:chExt cx="897649" cy="353919"/>
            </a:xfrm>
          </p:grpSpPr>
          <p:sp>
            <p:nvSpPr>
              <p:cNvPr id="1049" name="Freeform 1048">
                <a:extLst>
                  <a:ext uri="{FF2B5EF4-FFF2-40B4-BE49-F238E27FC236}">
                    <a16:creationId xmlns:a16="http://schemas.microsoft.com/office/drawing/2014/main" id="{2AE2726E-398A-114F-BD06-5D40F44C29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Freeform 1049">
                <a:extLst>
                  <a:ext uri="{FF2B5EF4-FFF2-40B4-BE49-F238E27FC236}">
                    <a16:creationId xmlns:a16="http://schemas.microsoft.com/office/drawing/2014/main" id="{ECEA4EC6-C1A5-0046-8E99-A2A3F0DE5D9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1" name="Freeform 1050">
                <a:extLst>
                  <a:ext uri="{FF2B5EF4-FFF2-40B4-BE49-F238E27FC236}">
                    <a16:creationId xmlns:a16="http://schemas.microsoft.com/office/drawing/2014/main" id="{1BDD0618-3607-1348-95E5-E5949ECA37E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2" name="Freeform 1051">
                <a:extLst>
                  <a:ext uri="{FF2B5EF4-FFF2-40B4-BE49-F238E27FC236}">
                    <a16:creationId xmlns:a16="http://schemas.microsoft.com/office/drawing/2014/main" id="{FE13DCB8-AE9D-2F44-86DA-BA0A822B453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47498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Oval 3">
            <a:extLst>
              <a:ext uri="{FF2B5EF4-FFF2-40B4-BE49-F238E27FC236}">
                <a16:creationId xmlns:a16="http://schemas.microsoft.com/office/drawing/2014/main" id="{C1E39CEB-C65D-764B-966A-D7A25B07575D}"/>
              </a:ext>
            </a:extLst>
          </p:cNvPr>
          <p:cNvSpPr>
            <a:spLocks noChangeArrowheads="1"/>
          </p:cNvSpPr>
          <p:nvPr/>
        </p:nvSpPr>
        <p:spPr bwMode="auto">
          <a:xfrm>
            <a:off x="2884400" y="2782791"/>
            <a:ext cx="3475038" cy="13811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05" name="Straight Connector 10">
            <a:extLst>
              <a:ext uri="{FF2B5EF4-FFF2-40B4-BE49-F238E27FC236}">
                <a16:creationId xmlns:a16="http://schemas.microsoft.com/office/drawing/2014/main" id="{93EBD03F-9A41-A545-84E9-9F7C7586256D}"/>
              </a:ext>
            </a:extLst>
          </p:cNvPr>
          <p:cNvCxnSpPr>
            <a:cxnSpLocks noChangeShapeType="1"/>
          </p:cNvCxnSpPr>
          <p:nvPr/>
        </p:nvCxnSpPr>
        <p:spPr bwMode="auto">
          <a:xfrm>
            <a:off x="4108363" y="3025678"/>
            <a:ext cx="1146175" cy="730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6" name="Straight Connector 297">
            <a:extLst>
              <a:ext uri="{FF2B5EF4-FFF2-40B4-BE49-F238E27FC236}">
                <a16:creationId xmlns:a16="http://schemas.microsoft.com/office/drawing/2014/main" id="{7676F8BB-118B-B64A-92D8-85283640E5D9}"/>
              </a:ext>
            </a:extLst>
          </p:cNvPr>
          <p:cNvCxnSpPr>
            <a:cxnSpLocks noChangeShapeType="1"/>
          </p:cNvCxnSpPr>
          <p:nvPr/>
        </p:nvCxnSpPr>
        <p:spPr bwMode="auto">
          <a:xfrm>
            <a:off x="4702088" y="3325716"/>
            <a:ext cx="130175"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7" name="Straight Connector 298">
            <a:extLst>
              <a:ext uri="{FF2B5EF4-FFF2-40B4-BE49-F238E27FC236}">
                <a16:creationId xmlns:a16="http://schemas.microsoft.com/office/drawing/2014/main" id="{A2DEF96B-86EE-7144-BD4A-23065D792A93}"/>
              </a:ext>
            </a:extLst>
          </p:cNvPr>
          <p:cNvCxnSpPr>
            <a:cxnSpLocks noChangeShapeType="1"/>
          </p:cNvCxnSpPr>
          <p:nvPr/>
        </p:nvCxnSpPr>
        <p:spPr bwMode="auto">
          <a:xfrm flipV="1">
            <a:off x="4486188" y="3530503"/>
            <a:ext cx="263525"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8" name="Straight Connector 299">
            <a:extLst>
              <a:ext uri="{FF2B5EF4-FFF2-40B4-BE49-F238E27FC236}">
                <a16:creationId xmlns:a16="http://schemas.microsoft.com/office/drawing/2014/main" id="{555BA90C-F55F-9A4F-9697-475AB2129606}"/>
              </a:ext>
            </a:extLst>
          </p:cNvPr>
          <p:cNvCxnSpPr>
            <a:cxnSpLocks noChangeShapeType="1"/>
          </p:cNvCxnSpPr>
          <p:nvPr/>
        </p:nvCxnSpPr>
        <p:spPr bwMode="auto">
          <a:xfrm flipV="1">
            <a:off x="4165513" y="3354291"/>
            <a:ext cx="209550" cy="1095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9" name="Straight Connector 300">
            <a:extLst>
              <a:ext uri="{FF2B5EF4-FFF2-40B4-BE49-F238E27FC236}">
                <a16:creationId xmlns:a16="http://schemas.microsoft.com/office/drawing/2014/main" id="{06CA7B3A-E066-F645-A065-DE454C32D980}"/>
              </a:ext>
            </a:extLst>
          </p:cNvPr>
          <p:cNvCxnSpPr>
            <a:cxnSpLocks noChangeShapeType="1"/>
          </p:cNvCxnSpPr>
          <p:nvPr/>
        </p:nvCxnSpPr>
        <p:spPr bwMode="auto">
          <a:xfrm flipV="1">
            <a:off x="3827375" y="3654328"/>
            <a:ext cx="222250" cy="984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0" name="Straight Connector 301">
            <a:extLst>
              <a:ext uri="{FF2B5EF4-FFF2-40B4-BE49-F238E27FC236}">
                <a16:creationId xmlns:a16="http://schemas.microsoft.com/office/drawing/2014/main" id="{BACA8AA4-CF1D-5F48-933F-B11117821D9A}"/>
              </a:ext>
            </a:extLst>
          </p:cNvPr>
          <p:cNvCxnSpPr>
            <a:cxnSpLocks noChangeShapeType="1"/>
          </p:cNvCxnSpPr>
          <p:nvPr/>
        </p:nvCxnSpPr>
        <p:spPr bwMode="auto">
          <a:xfrm flipV="1">
            <a:off x="4719550" y="3579716"/>
            <a:ext cx="273050" cy="254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1" name="Straight Connector 302">
            <a:extLst>
              <a:ext uri="{FF2B5EF4-FFF2-40B4-BE49-F238E27FC236}">
                <a16:creationId xmlns:a16="http://schemas.microsoft.com/office/drawing/2014/main" id="{DCD16DCF-19C7-244F-A0A1-9DB175274AC6}"/>
              </a:ext>
            </a:extLst>
          </p:cNvPr>
          <p:cNvCxnSpPr>
            <a:cxnSpLocks noChangeShapeType="1"/>
          </p:cNvCxnSpPr>
          <p:nvPr/>
        </p:nvCxnSpPr>
        <p:spPr bwMode="auto">
          <a:xfrm flipH="1" flipV="1">
            <a:off x="5251363" y="3565428"/>
            <a:ext cx="387350" cy="1254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2" name="Straight Connector 303">
            <a:extLst>
              <a:ext uri="{FF2B5EF4-FFF2-40B4-BE49-F238E27FC236}">
                <a16:creationId xmlns:a16="http://schemas.microsoft.com/office/drawing/2014/main" id="{5D4D6C28-B196-BF48-A9D5-692E12992F1C}"/>
              </a:ext>
            </a:extLst>
          </p:cNvPr>
          <p:cNvCxnSpPr>
            <a:cxnSpLocks noChangeShapeType="1"/>
          </p:cNvCxnSpPr>
          <p:nvPr/>
        </p:nvCxnSpPr>
        <p:spPr bwMode="auto">
          <a:xfrm flipV="1">
            <a:off x="5237075" y="3216178"/>
            <a:ext cx="307975" cy="198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3" name="Straight Connector 304">
            <a:extLst>
              <a:ext uri="{FF2B5EF4-FFF2-40B4-BE49-F238E27FC236}">
                <a16:creationId xmlns:a16="http://schemas.microsoft.com/office/drawing/2014/main" id="{838A4044-BFFD-4A45-BC18-5752B0840588}"/>
              </a:ext>
            </a:extLst>
          </p:cNvPr>
          <p:cNvCxnSpPr>
            <a:cxnSpLocks noChangeShapeType="1"/>
          </p:cNvCxnSpPr>
          <p:nvPr/>
        </p:nvCxnSpPr>
        <p:spPr bwMode="auto">
          <a:xfrm flipH="1" flipV="1">
            <a:off x="4109950" y="3086003"/>
            <a:ext cx="246063" cy="873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14" name="TextBox 39958">
            <a:extLst>
              <a:ext uri="{FF2B5EF4-FFF2-40B4-BE49-F238E27FC236}">
                <a16:creationId xmlns:a16="http://schemas.microsoft.com/office/drawing/2014/main" id="{6F6B1677-D08C-6A47-B407-042662BB76A0}"/>
              </a:ext>
            </a:extLst>
          </p:cNvPr>
          <p:cNvSpPr txBox="1">
            <a:spLocks noChangeArrowheads="1"/>
          </p:cNvSpPr>
          <p:nvPr/>
        </p:nvSpPr>
        <p:spPr bwMode="auto">
          <a:xfrm>
            <a:off x="3044738" y="3127278"/>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A</a:t>
            </a:r>
          </a:p>
        </p:txBody>
      </p:sp>
      <p:grpSp>
        <p:nvGrpSpPr>
          <p:cNvPr id="815" name="Group 814">
            <a:extLst>
              <a:ext uri="{FF2B5EF4-FFF2-40B4-BE49-F238E27FC236}">
                <a16:creationId xmlns:a16="http://schemas.microsoft.com/office/drawing/2014/main" id="{47996727-7119-574B-8617-ECC07818FEDD}"/>
              </a:ext>
            </a:extLst>
          </p:cNvPr>
          <p:cNvGrpSpPr/>
          <p:nvPr/>
        </p:nvGrpSpPr>
        <p:grpSpPr>
          <a:xfrm>
            <a:off x="4779875" y="3395180"/>
            <a:ext cx="541338" cy="223023"/>
            <a:chOff x="7493876" y="2774731"/>
            <a:chExt cx="1481958" cy="894622"/>
          </a:xfrm>
        </p:grpSpPr>
        <p:sp>
          <p:nvSpPr>
            <p:cNvPr id="1038" name="Freeform 1037">
              <a:extLst>
                <a:ext uri="{FF2B5EF4-FFF2-40B4-BE49-F238E27FC236}">
                  <a16:creationId xmlns:a16="http://schemas.microsoft.com/office/drawing/2014/main" id="{3EDFEF2E-E8B6-3841-B07D-9D0CA292425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9" name="Oval 1038">
              <a:extLst>
                <a:ext uri="{FF2B5EF4-FFF2-40B4-BE49-F238E27FC236}">
                  <a16:creationId xmlns:a16="http://schemas.microsoft.com/office/drawing/2014/main" id="{EBF872C2-5DB2-1143-8057-32D36F4F7DE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40" name="Group 1039">
              <a:extLst>
                <a:ext uri="{FF2B5EF4-FFF2-40B4-BE49-F238E27FC236}">
                  <a16:creationId xmlns:a16="http://schemas.microsoft.com/office/drawing/2014/main" id="{E45C82B8-7745-8345-80DF-E1551574C0B5}"/>
                </a:ext>
              </a:extLst>
            </p:cNvPr>
            <p:cNvGrpSpPr/>
            <p:nvPr/>
          </p:nvGrpSpPr>
          <p:grpSpPr>
            <a:xfrm>
              <a:off x="7713663" y="2848339"/>
              <a:ext cx="1042107" cy="425543"/>
              <a:chOff x="7786941" y="2884917"/>
              <a:chExt cx="897649" cy="353919"/>
            </a:xfrm>
          </p:grpSpPr>
          <p:sp>
            <p:nvSpPr>
              <p:cNvPr id="1041" name="Freeform 1040">
                <a:extLst>
                  <a:ext uri="{FF2B5EF4-FFF2-40B4-BE49-F238E27FC236}">
                    <a16:creationId xmlns:a16="http://schemas.microsoft.com/office/drawing/2014/main" id="{AADF328D-9F75-D443-B009-78195511DE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Freeform 1041">
                <a:extLst>
                  <a:ext uri="{FF2B5EF4-FFF2-40B4-BE49-F238E27FC236}">
                    <a16:creationId xmlns:a16="http://schemas.microsoft.com/office/drawing/2014/main" id="{CABE0F12-0414-E047-9D94-A57A4F3F8B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Freeform 1042">
                <a:extLst>
                  <a:ext uri="{FF2B5EF4-FFF2-40B4-BE49-F238E27FC236}">
                    <a16:creationId xmlns:a16="http://schemas.microsoft.com/office/drawing/2014/main" id="{61DB4664-2DC3-D243-A319-728D82FDC8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Freeform 1043">
                <a:extLst>
                  <a:ext uri="{FF2B5EF4-FFF2-40B4-BE49-F238E27FC236}">
                    <a16:creationId xmlns:a16="http://schemas.microsoft.com/office/drawing/2014/main" id="{3A39F596-0CEB-FB44-8298-3CCA7A8E5D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7" name="Group 816">
            <a:extLst>
              <a:ext uri="{FF2B5EF4-FFF2-40B4-BE49-F238E27FC236}">
                <a16:creationId xmlns:a16="http://schemas.microsoft.com/office/drawing/2014/main" id="{FF12777F-B030-4549-A7FC-82449D14AB56}"/>
              </a:ext>
            </a:extLst>
          </p:cNvPr>
          <p:cNvGrpSpPr/>
          <p:nvPr/>
        </p:nvGrpSpPr>
        <p:grpSpPr>
          <a:xfrm>
            <a:off x="4228292" y="3150704"/>
            <a:ext cx="541338" cy="223023"/>
            <a:chOff x="7493876" y="2774731"/>
            <a:chExt cx="1481958" cy="894622"/>
          </a:xfrm>
        </p:grpSpPr>
        <p:sp>
          <p:nvSpPr>
            <p:cNvPr id="1024" name="Freeform 1023">
              <a:extLst>
                <a:ext uri="{FF2B5EF4-FFF2-40B4-BE49-F238E27FC236}">
                  <a16:creationId xmlns:a16="http://schemas.microsoft.com/office/drawing/2014/main" id="{99010B44-64C2-AB4E-A534-5DD841F54C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5" name="Oval 1024">
              <a:extLst>
                <a:ext uri="{FF2B5EF4-FFF2-40B4-BE49-F238E27FC236}">
                  <a16:creationId xmlns:a16="http://schemas.microsoft.com/office/drawing/2014/main" id="{F609C7A8-5C64-1E46-89AE-A8782A6AB2A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26" name="Group 1025">
              <a:extLst>
                <a:ext uri="{FF2B5EF4-FFF2-40B4-BE49-F238E27FC236}">
                  <a16:creationId xmlns:a16="http://schemas.microsoft.com/office/drawing/2014/main" id="{467733F2-A942-984D-951B-4FC5E9704E12}"/>
                </a:ext>
              </a:extLst>
            </p:cNvPr>
            <p:cNvGrpSpPr/>
            <p:nvPr/>
          </p:nvGrpSpPr>
          <p:grpSpPr>
            <a:xfrm>
              <a:off x="7713663" y="2848339"/>
              <a:ext cx="1042107" cy="425543"/>
              <a:chOff x="7786941" y="2884917"/>
              <a:chExt cx="897649" cy="353919"/>
            </a:xfrm>
          </p:grpSpPr>
          <p:sp>
            <p:nvSpPr>
              <p:cNvPr id="1027" name="Freeform 1026">
                <a:extLst>
                  <a:ext uri="{FF2B5EF4-FFF2-40B4-BE49-F238E27FC236}">
                    <a16:creationId xmlns:a16="http://schemas.microsoft.com/office/drawing/2014/main" id="{9C762EC2-20E2-E34D-BF85-6154BC77A2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Freeform 1027">
                <a:extLst>
                  <a:ext uri="{FF2B5EF4-FFF2-40B4-BE49-F238E27FC236}">
                    <a16:creationId xmlns:a16="http://schemas.microsoft.com/office/drawing/2014/main" id="{816CB66E-9C37-534A-85AC-84C51BA8D57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Freeform 1028">
                <a:extLst>
                  <a:ext uri="{FF2B5EF4-FFF2-40B4-BE49-F238E27FC236}">
                    <a16:creationId xmlns:a16="http://schemas.microsoft.com/office/drawing/2014/main" id="{E4DE6B81-6776-9B45-B52B-E80CB62D179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Freeform 1029">
                <a:extLst>
                  <a:ext uri="{FF2B5EF4-FFF2-40B4-BE49-F238E27FC236}">
                    <a16:creationId xmlns:a16="http://schemas.microsoft.com/office/drawing/2014/main" id="{EAF14958-EE5D-3742-8285-298B3270B7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8" name="Group 817">
            <a:extLst>
              <a:ext uri="{FF2B5EF4-FFF2-40B4-BE49-F238E27FC236}">
                <a16:creationId xmlns:a16="http://schemas.microsoft.com/office/drawing/2014/main" id="{1EC3981A-429A-8B48-A3A4-3F38950EE426}"/>
              </a:ext>
            </a:extLst>
          </p:cNvPr>
          <p:cNvGrpSpPr/>
          <p:nvPr/>
        </p:nvGrpSpPr>
        <p:grpSpPr>
          <a:xfrm>
            <a:off x="3972632" y="3451642"/>
            <a:ext cx="541338" cy="223023"/>
            <a:chOff x="7493876" y="2774731"/>
            <a:chExt cx="1481958" cy="894622"/>
          </a:xfrm>
        </p:grpSpPr>
        <p:sp>
          <p:nvSpPr>
            <p:cNvPr id="1017" name="Freeform 1016">
              <a:extLst>
                <a:ext uri="{FF2B5EF4-FFF2-40B4-BE49-F238E27FC236}">
                  <a16:creationId xmlns:a16="http://schemas.microsoft.com/office/drawing/2014/main" id="{4AD6CA35-9890-0743-96D1-73AC7E92080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8" name="Oval 1017">
              <a:extLst>
                <a:ext uri="{FF2B5EF4-FFF2-40B4-BE49-F238E27FC236}">
                  <a16:creationId xmlns:a16="http://schemas.microsoft.com/office/drawing/2014/main" id="{9C75BC85-7B77-844A-A090-98B72437D1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9" name="Group 1018">
              <a:extLst>
                <a:ext uri="{FF2B5EF4-FFF2-40B4-BE49-F238E27FC236}">
                  <a16:creationId xmlns:a16="http://schemas.microsoft.com/office/drawing/2014/main" id="{BB68491C-B2BC-5F4D-8E2D-9B5AF1FF9752}"/>
                </a:ext>
              </a:extLst>
            </p:cNvPr>
            <p:cNvGrpSpPr/>
            <p:nvPr/>
          </p:nvGrpSpPr>
          <p:grpSpPr>
            <a:xfrm>
              <a:off x="7713663" y="2848339"/>
              <a:ext cx="1042107" cy="425543"/>
              <a:chOff x="7786941" y="2884917"/>
              <a:chExt cx="897649" cy="353919"/>
            </a:xfrm>
          </p:grpSpPr>
          <p:sp>
            <p:nvSpPr>
              <p:cNvPr id="1020" name="Freeform 1019">
                <a:extLst>
                  <a:ext uri="{FF2B5EF4-FFF2-40B4-BE49-F238E27FC236}">
                    <a16:creationId xmlns:a16="http://schemas.microsoft.com/office/drawing/2014/main" id="{6A1C4FC8-1F5B-5C45-82B9-CE47B968AF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a:extLst>
                  <a:ext uri="{FF2B5EF4-FFF2-40B4-BE49-F238E27FC236}">
                    <a16:creationId xmlns:a16="http://schemas.microsoft.com/office/drawing/2014/main" id="{726EAB2B-C360-BB43-9D51-609E86D205B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2" name="Freeform 1021">
                <a:extLst>
                  <a:ext uri="{FF2B5EF4-FFF2-40B4-BE49-F238E27FC236}">
                    <a16:creationId xmlns:a16="http://schemas.microsoft.com/office/drawing/2014/main" id="{6DC07A6D-089D-B644-A213-63263AEE673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Freeform 1022">
                <a:extLst>
                  <a:ext uri="{FF2B5EF4-FFF2-40B4-BE49-F238E27FC236}">
                    <a16:creationId xmlns:a16="http://schemas.microsoft.com/office/drawing/2014/main" id="{32E701D2-9EC5-3C41-9EF1-B1EDD98324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821" name="Oval 3">
            <a:extLst>
              <a:ext uri="{FF2B5EF4-FFF2-40B4-BE49-F238E27FC236}">
                <a16:creationId xmlns:a16="http://schemas.microsoft.com/office/drawing/2014/main" id="{175C21D2-17F4-1C48-AD8B-3CA2017D329F}"/>
              </a:ext>
            </a:extLst>
          </p:cNvPr>
          <p:cNvSpPr>
            <a:spLocks noChangeArrowheads="1"/>
          </p:cNvSpPr>
          <p:nvPr/>
        </p:nvSpPr>
        <p:spPr bwMode="auto">
          <a:xfrm>
            <a:off x="2671675" y="4260753"/>
            <a:ext cx="2941638" cy="132397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22" name="Straight Connector 10">
            <a:extLst>
              <a:ext uri="{FF2B5EF4-FFF2-40B4-BE49-F238E27FC236}">
                <a16:creationId xmlns:a16="http://schemas.microsoft.com/office/drawing/2014/main" id="{7DC3F383-B8A6-0D47-AA14-533688BAAE4D}"/>
              </a:ext>
            </a:extLst>
          </p:cNvPr>
          <p:cNvCxnSpPr>
            <a:cxnSpLocks noChangeShapeType="1"/>
          </p:cNvCxnSpPr>
          <p:nvPr/>
        </p:nvCxnSpPr>
        <p:spPr bwMode="auto">
          <a:xfrm>
            <a:off x="3706725" y="4494116"/>
            <a:ext cx="969963" cy="682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3" name="Straight Connector 297">
            <a:extLst>
              <a:ext uri="{FF2B5EF4-FFF2-40B4-BE49-F238E27FC236}">
                <a16:creationId xmlns:a16="http://schemas.microsoft.com/office/drawing/2014/main" id="{FA2FCD93-6174-FC43-97E3-B56BA29EFE98}"/>
              </a:ext>
            </a:extLst>
          </p:cNvPr>
          <p:cNvCxnSpPr>
            <a:cxnSpLocks noChangeShapeType="1"/>
          </p:cNvCxnSpPr>
          <p:nvPr/>
        </p:nvCxnSpPr>
        <p:spPr bwMode="auto">
          <a:xfrm>
            <a:off x="4209963" y="4781453"/>
            <a:ext cx="109537" cy="793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4" name="Straight Connector 298">
            <a:extLst>
              <a:ext uri="{FF2B5EF4-FFF2-40B4-BE49-F238E27FC236}">
                <a16:creationId xmlns:a16="http://schemas.microsoft.com/office/drawing/2014/main" id="{FBA241B7-1D0B-3446-B887-DF2A60562C63}"/>
              </a:ext>
            </a:extLst>
          </p:cNvPr>
          <p:cNvCxnSpPr>
            <a:cxnSpLocks noChangeShapeType="1"/>
          </p:cNvCxnSpPr>
          <p:nvPr/>
        </p:nvCxnSpPr>
        <p:spPr bwMode="auto">
          <a:xfrm flipV="1">
            <a:off x="4027400" y="4976716"/>
            <a:ext cx="222250"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5" name="Straight Connector 299">
            <a:extLst>
              <a:ext uri="{FF2B5EF4-FFF2-40B4-BE49-F238E27FC236}">
                <a16:creationId xmlns:a16="http://schemas.microsoft.com/office/drawing/2014/main" id="{9EF281DF-1EAB-9642-86CE-67F25A55ACBF}"/>
              </a:ext>
            </a:extLst>
          </p:cNvPr>
          <p:cNvCxnSpPr>
            <a:cxnSpLocks noChangeShapeType="1"/>
          </p:cNvCxnSpPr>
          <p:nvPr/>
        </p:nvCxnSpPr>
        <p:spPr bwMode="auto">
          <a:xfrm flipV="1">
            <a:off x="3754350" y="4808441"/>
            <a:ext cx="177800"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6" name="Straight Connector 300">
            <a:extLst>
              <a:ext uri="{FF2B5EF4-FFF2-40B4-BE49-F238E27FC236}">
                <a16:creationId xmlns:a16="http://schemas.microsoft.com/office/drawing/2014/main" id="{CF0B6ED5-64C1-F64C-B490-65D8887CD46F}"/>
              </a:ext>
            </a:extLst>
          </p:cNvPr>
          <p:cNvCxnSpPr>
            <a:cxnSpLocks noChangeShapeType="1"/>
          </p:cNvCxnSpPr>
          <p:nvPr/>
        </p:nvCxnSpPr>
        <p:spPr bwMode="auto">
          <a:xfrm flipV="1">
            <a:off x="3468600" y="5095778"/>
            <a:ext cx="188913"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7" name="Straight Connector 301">
            <a:extLst>
              <a:ext uri="{FF2B5EF4-FFF2-40B4-BE49-F238E27FC236}">
                <a16:creationId xmlns:a16="http://schemas.microsoft.com/office/drawing/2014/main" id="{6F25A2AA-9AAF-7545-A621-843340E23A8A}"/>
              </a:ext>
            </a:extLst>
          </p:cNvPr>
          <p:cNvCxnSpPr>
            <a:cxnSpLocks noChangeShapeType="1"/>
          </p:cNvCxnSpPr>
          <p:nvPr/>
        </p:nvCxnSpPr>
        <p:spPr bwMode="auto">
          <a:xfrm flipV="1">
            <a:off x="4224250" y="5024341"/>
            <a:ext cx="231775" cy="2444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8" name="Straight Connector 302">
            <a:extLst>
              <a:ext uri="{FF2B5EF4-FFF2-40B4-BE49-F238E27FC236}">
                <a16:creationId xmlns:a16="http://schemas.microsoft.com/office/drawing/2014/main" id="{A85DF839-8C92-7C4C-9E4F-95253E4F64D1}"/>
              </a:ext>
            </a:extLst>
          </p:cNvPr>
          <p:cNvCxnSpPr>
            <a:cxnSpLocks noChangeShapeType="1"/>
          </p:cNvCxnSpPr>
          <p:nvPr/>
        </p:nvCxnSpPr>
        <p:spPr bwMode="auto">
          <a:xfrm flipH="1" flipV="1">
            <a:off x="4675100" y="5011641"/>
            <a:ext cx="327025" cy="1190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9" name="Straight Connector 303">
            <a:extLst>
              <a:ext uri="{FF2B5EF4-FFF2-40B4-BE49-F238E27FC236}">
                <a16:creationId xmlns:a16="http://schemas.microsoft.com/office/drawing/2014/main" id="{F434154C-8D83-9441-B097-3BBC275FD9C7}"/>
              </a:ext>
            </a:extLst>
          </p:cNvPr>
          <p:cNvCxnSpPr>
            <a:cxnSpLocks noChangeShapeType="1"/>
          </p:cNvCxnSpPr>
          <p:nvPr/>
        </p:nvCxnSpPr>
        <p:spPr bwMode="auto">
          <a:xfrm flipV="1">
            <a:off x="4662400" y="4676678"/>
            <a:ext cx="260350" cy="1889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0" name="Straight Connector 304">
            <a:extLst>
              <a:ext uri="{FF2B5EF4-FFF2-40B4-BE49-F238E27FC236}">
                <a16:creationId xmlns:a16="http://schemas.microsoft.com/office/drawing/2014/main" id="{B524947B-DB9F-7D40-A706-4C17DE2A5010}"/>
              </a:ext>
            </a:extLst>
          </p:cNvPr>
          <p:cNvCxnSpPr>
            <a:cxnSpLocks noChangeShapeType="1"/>
          </p:cNvCxnSpPr>
          <p:nvPr/>
        </p:nvCxnSpPr>
        <p:spPr bwMode="auto">
          <a:xfrm flipH="1" flipV="1">
            <a:off x="3708313" y="4551266"/>
            <a:ext cx="207962"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31" name="TextBox 39958">
            <a:extLst>
              <a:ext uri="{FF2B5EF4-FFF2-40B4-BE49-F238E27FC236}">
                <a16:creationId xmlns:a16="http://schemas.microsoft.com/office/drawing/2014/main" id="{E2B94A9A-0F9D-2848-A0CF-4BF11CF94A72}"/>
              </a:ext>
            </a:extLst>
          </p:cNvPr>
          <p:cNvSpPr txBox="1">
            <a:spLocks noChangeArrowheads="1"/>
          </p:cNvSpPr>
          <p:nvPr/>
        </p:nvSpPr>
        <p:spPr bwMode="auto">
          <a:xfrm>
            <a:off x="2806613" y="4590953"/>
            <a:ext cx="78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C</a:t>
            </a:r>
          </a:p>
        </p:txBody>
      </p:sp>
      <p:sp>
        <p:nvSpPr>
          <p:cNvPr id="832" name="Oval 3">
            <a:extLst>
              <a:ext uri="{FF2B5EF4-FFF2-40B4-BE49-F238E27FC236}">
                <a16:creationId xmlns:a16="http://schemas.microsoft.com/office/drawing/2014/main" id="{A702DE6F-D4A0-8F44-AA63-D6E15375CD8E}"/>
              </a:ext>
            </a:extLst>
          </p:cNvPr>
          <p:cNvSpPr>
            <a:spLocks noChangeArrowheads="1"/>
          </p:cNvSpPr>
          <p:nvPr/>
        </p:nvSpPr>
        <p:spPr bwMode="auto">
          <a:xfrm>
            <a:off x="5765713" y="3706716"/>
            <a:ext cx="3219450" cy="13430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33" name="Straight Connector 10">
            <a:extLst>
              <a:ext uri="{FF2B5EF4-FFF2-40B4-BE49-F238E27FC236}">
                <a16:creationId xmlns:a16="http://schemas.microsoft.com/office/drawing/2014/main" id="{3F8196DF-0888-8E49-98D7-DA224C7BE9E9}"/>
              </a:ext>
            </a:extLst>
          </p:cNvPr>
          <p:cNvCxnSpPr>
            <a:cxnSpLocks noChangeShapeType="1"/>
          </p:cNvCxnSpPr>
          <p:nvPr/>
        </p:nvCxnSpPr>
        <p:spPr bwMode="auto">
          <a:xfrm>
            <a:off x="6899188" y="3943253"/>
            <a:ext cx="1062037" cy="69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4" name="Straight Connector 297">
            <a:extLst>
              <a:ext uri="{FF2B5EF4-FFF2-40B4-BE49-F238E27FC236}">
                <a16:creationId xmlns:a16="http://schemas.microsoft.com/office/drawing/2014/main" id="{1B258AC6-D04D-9E42-938E-20E66E809546}"/>
              </a:ext>
            </a:extLst>
          </p:cNvPr>
          <p:cNvCxnSpPr>
            <a:cxnSpLocks noChangeShapeType="1"/>
          </p:cNvCxnSpPr>
          <p:nvPr/>
        </p:nvCxnSpPr>
        <p:spPr bwMode="auto">
          <a:xfrm>
            <a:off x="7450050" y="4233766"/>
            <a:ext cx="120650" cy="825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5" name="Straight Connector 298">
            <a:extLst>
              <a:ext uri="{FF2B5EF4-FFF2-40B4-BE49-F238E27FC236}">
                <a16:creationId xmlns:a16="http://schemas.microsoft.com/office/drawing/2014/main" id="{413995ED-2F60-8B4D-8D7F-93AD98A8938C}"/>
              </a:ext>
            </a:extLst>
          </p:cNvPr>
          <p:cNvCxnSpPr>
            <a:cxnSpLocks noChangeShapeType="1"/>
          </p:cNvCxnSpPr>
          <p:nvPr/>
        </p:nvCxnSpPr>
        <p:spPr bwMode="auto">
          <a:xfrm flipV="1">
            <a:off x="7250025" y="4433791"/>
            <a:ext cx="2428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6" name="Straight Connector 299">
            <a:extLst>
              <a:ext uri="{FF2B5EF4-FFF2-40B4-BE49-F238E27FC236}">
                <a16:creationId xmlns:a16="http://schemas.microsoft.com/office/drawing/2014/main" id="{25EF67BD-6045-D34A-B976-7E209CEE56CE}"/>
              </a:ext>
            </a:extLst>
          </p:cNvPr>
          <p:cNvCxnSpPr>
            <a:cxnSpLocks noChangeShapeType="1"/>
          </p:cNvCxnSpPr>
          <p:nvPr/>
        </p:nvCxnSpPr>
        <p:spPr bwMode="auto">
          <a:xfrm flipV="1">
            <a:off x="6951575" y="4262341"/>
            <a:ext cx="195263"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7" name="Straight Connector 300">
            <a:extLst>
              <a:ext uri="{FF2B5EF4-FFF2-40B4-BE49-F238E27FC236}">
                <a16:creationId xmlns:a16="http://schemas.microsoft.com/office/drawing/2014/main" id="{36B4AB57-694E-3A49-B3F1-69CBFBA7E4FF}"/>
              </a:ext>
            </a:extLst>
          </p:cNvPr>
          <p:cNvCxnSpPr>
            <a:cxnSpLocks noChangeShapeType="1"/>
          </p:cNvCxnSpPr>
          <p:nvPr/>
        </p:nvCxnSpPr>
        <p:spPr bwMode="auto">
          <a:xfrm flipV="1">
            <a:off x="6638838" y="4554441"/>
            <a:ext cx="206375"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8" name="Straight Connector 301">
            <a:extLst>
              <a:ext uri="{FF2B5EF4-FFF2-40B4-BE49-F238E27FC236}">
                <a16:creationId xmlns:a16="http://schemas.microsoft.com/office/drawing/2014/main" id="{327866EC-442B-E449-A507-1ADB2897607E}"/>
              </a:ext>
            </a:extLst>
          </p:cNvPr>
          <p:cNvCxnSpPr>
            <a:cxnSpLocks noChangeShapeType="1"/>
          </p:cNvCxnSpPr>
          <p:nvPr/>
        </p:nvCxnSpPr>
        <p:spPr bwMode="auto">
          <a:xfrm flipV="1">
            <a:off x="7465925" y="4481416"/>
            <a:ext cx="254000" cy="247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9" name="Straight Connector 302">
            <a:extLst>
              <a:ext uri="{FF2B5EF4-FFF2-40B4-BE49-F238E27FC236}">
                <a16:creationId xmlns:a16="http://schemas.microsoft.com/office/drawing/2014/main" id="{0B9882C7-E94F-0A47-A7DE-70A6E795938B}"/>
              </a:ext>
            </a:extLst>
          </p:cNvPr>
          <p:cNvCxnSpPr>
            <a:cxnSpLocks noChangeShapeType="1"/>
          </p:cNvCxnSpPr>
          <p:nvPr/>
        </p:nvCxnSpPr>
        <p:spPr bwMode="auto">
          <a:xfrm flipH="1" flipV="1">
            <a:off x="7929475" y="4460778"/>
            <a:ext cx="358775" cy="120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0" name="Straight Connector 303">
            <a:extLst>
              <a:ext uri="{FF2B5EF4-FFF2-40B4-BE49-F238E27FC236}">
                <a16:creationId xmlns:a16="http://schemas.microsoft.com/office/drawing/2014/main" id="{07F3D5AB-917A-3646-B73E-0784162E7E10}"/>
              </a:ext>
            </a:extLst>
          </p:cNvPr>
          <p:cNvCxnSpPr>
            <a:cxnSpLocks noChangeShapeType="1"/>
          </p:cNvCxnSpPr>
          <p:nvPr/>
        </p:nvCxnSpPr>
        <p:spPr bwMode="auto">
          <a:xfrm flipV="1">
            <a:off x="7945350" y="4127403"/>
            <a:ext cx="285750" cy="1920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1" name="Straight Connector 304">
            <a:extLst>
              <a:ext uri="{FF2B5EF4-FFF2-40B4-BE49-F238E27FC236}">
                <a16:creationId xmlns:a16="http://schemas.microsoft.com/office/drawing/2014/main" id="{7EE99713-0073-4441-B515-ACBBCD81E0FB}"/>
              </a:ext>
            </a:extLst>
          </p:cNvPr>
          <p:cNvCxnSpPr>
            <a:cxnSpLocks noChangeShapeType="1"/>
          </p:cNvCxnSpPr>
          <p:nvPr/>
        </p:nvCxnSpPr>
        <p:spPr bwMode="auto">
          <a:xfrm flipH="1" flipV="1">
            <a:off x="6900775" y="4000403"/>
            <a:ext cx="227013" cy="857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42" name="TextBox 39958">
            <a:extLst>
              <a:ext uri="{FF2B5EF4-FFF2-40B4-BE49-F238E27FC236}">
                <a16:creationId xmlns:a16="http://schemas.microsoft.com/office/drawing/2014/main" id="{9B066AAE-482E-0B40-BE56-8CA80740394E}"/>
              </a:ext>
            </a:extLst>
          </p:cNvPr>
          <p:cNvSpPr txBox="1">
            <a:spLocks noChangeArrowheads="1"/>
          </p:cNvSpPr>
          <p:nvPr/>
        </p:nvSpPr>
        <p:spPr bwMode="auto">
          <a:xfrm>
            <a:off x="5914938" y="4040091"/>
            <a:ext cx="795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B</a:t>
            </a:r>
          </a:p>
        </p:txBody>
      </p:sp>
      <p:cxnSp>
        <p:nvCxnSpPr>
          <p:cNvPr id="843" name="Straight Connector 12">
            <a:extLst>
              <a:ext uri="{FF2B5EF4-FFF2-40B4-BE49-F238E27FC236}">
                <a16:creationId xmlns:a16="http://schemas.microsoft.com/office/drawing/2014/main" id="{F300F1C8-847A-BE41-8774-57B1DCD8D5D3}"/>
              </a:ext>
            </a:extLst>
          </p:cNvPr>
          <p:cNvCxnSpPr>
            <a:cxnSpLocks noChangeShapeType="1"/>
          </p:cNvCxnSpPr>
          <p:nvPr/>
        </p:nvCxnSpPr>
        <p:spPr bwMode="auto">
          <a:xfrm>
            <a:off x="3533688" y="2666903"/>
            <a:ext cx="238125" cy="261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4" name="Straight Connector 500">
            <a:extLst>
              <a:ext uri="{FF2B5EF4-FFF2-40B4-BE49-F238E27FC236}">
                <a16:creationId xmlns:a16="http://schemas.microsoft.com/office/drawing/2014/main" id="{1B992F92-593B-A846-BD86-3EA9B3B7BADD}"/>
              </a:ext>
            </a:extLst>
          </p:cNvPr>
          <p:cNvCxnSpPr>
            <a:cxnSpLocks noChangeShapeType="1"/>
          </p:cNvCxnSpPr>
          <p:nvPr/>
        </p:nvCxnSpPr>
        <p:spPr bwMode="auto">
          <a:xfrm>
            <a:off x="2789150" y="2906616"/>
            <a:ext cx="831850" cy="619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5" name="Straight Connector 501">
            <a:extLst>
              <a:ext uri="{FF2B5EF4-FFF2-40B4-BE49-F238E27FC236}">
                <a16:creationId xmlns:a16="http://schemas.microsoft.com/office/drawing/2014/main" id="{56296F92-1F9C-784A-A6FD-76A4CAC7D08E}"/>
              </a:ext>
            </a:extLst>
          </p:cNvPr>
          <p:cNvCxnSpPr>
            <a:cxnSpLocks noChangeShapeType="1"/>
          </p:cNvCxnSpPr>
          <p:nvPr/>
        </p:nvCxnSpPr>
        <p:spPr bwMode="auto">
          <a:xfrm flipV="1">
            <a:off x="2385925" y="3030441"/>
            <a:ext cx="1303338" cy="2778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6" name="Straight Connector 502">
            <a:extLst>
              <a:ext uri="{FF2B5EF4-FFF2-40B4-BE49-F238E27FC236}">
                <a16:creationId xmlns:a16="http://schemas.microsoft.com/office/drawing/2014/main" id="{3F67B9C4-4FEC-1240-9C01-EB8A6EE3CDEB}"/>
              </a:ext>
            </a:extLst>
          </p:cNvPr>
          <p:cNvCxnSpPr>
            <a:cxnSpLocks noChangeShapeType="1"/>
          </p:cNvCxnSpPr>
          <p:nvPr/>
        </p:nvCxnSpPr>
        <p:spPr bwMode="auto">
          <a:xfrm>
            <a:off x="5067213" y="2468466"/>
            <a:ext cx="307975" cy="573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7" name="Straight Connector 503">
            <a:extLst>
              <a:ext uri="{FF2B5EF4-FFF2-40B4-BE49-F238E27FC236}">
                <a16:creationId xmlns:a16="http://schemas.microsoft.com/office/drawing/2014/main" id="{545AD480-9636-0E4B-B4B9-9B4ADC620A03}"/>
              </a:ext>
            </a:extLst>
          </p:cNvPr>
          <p:cNvCxnSpPr>
            <a:cxnSpLocks noChangeShapeType="1"/>
          </p:cNvCxnSpPr>
          <p:nvPr/>
        </p:nvCxnSpPr>
        <p:spPr bwMode="auto">
          <a:xfrm flipH="1">
            <a:off x="5576800" y="2446241"/>
            <a:ext cx="384175" cy="579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8" name="Straight Connector 504">
            <a:extLst>
              <a:ext uri="{FF2B5EF4-FFF2-40B4-BE49-F238E27FC236}">
                <a16:creationId xmlns:a16="http://schemas.microsoft.com/office/drawing/2014/main" id="{71581065-B12B-1A4E-BE8D-55FA0FB7720E}"/>
              </a:ext>
            </a:extLst>
          </p:cNvPr>
          <p:cNvCxnSpPr>
            <a:cxnSpLocks noChangeShapeType="1"/>
          </p:cNvCxnSpPr>
          <p:nvPr/>
        </p:nvCxnSpPr>
        <p:spPr bwMode="auto">
          <a:xfrm>
            <a:off x="7921538" y="2957416"/>
            <a:ext cx="215900" cy="1046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9" name="Straight Connector 505">
            <a:extLst>
              <a:ext uri="{FF2B5EF4-FFF2-40B4-BE49-F238E27FC236}">
                <a16:creationId xmlns:a16="http://schemas.microsoft.com/office/drawing/2014/main" id="{73C31C58-B4CF-814A-A3FD-55A6563CEF48}"/>
              </a:ext>
            </a:extLst>
          </p:cNvPr>
          <p:cNvCxnSpPr>
            <a:cxnSpLocks noChangeShapeType="1"/>
          </p:cNvCxnSpPr>
          <p:nvPr/>
        </p:nvCxnSpPr>
        <p:spPr bwMode="auto">
          <a:xfrm flipH="1">
            <a:off x="8288250" y="3308253"/>
            <a:ext cx="241300" cy="692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 name="Straight Connector 507">
            <a:extLst>
              <a:ext uri="{FF2B5EF4-FFF2-40B4-BE49-F238E27FC236}">
                <a16:creationId xmlns:a16="http://schemas.microsoft.com/office/drawing/2014/main" id="{EC7E8528-0B6D-CF4D-8A94-85AA80C4CC8F}"/>
              </a:ext>
            </a:extLst>
          </p:cNvPr>
          <p:cNvCxnSpPr>
            <a:cxnSpLocks noChangeShapeType="1"/>
          </p:cNvCxnSpPr>
          <p:nvPr/>
        </p:nvCxnSpPr>
        <p:spPr bwMode="auto">
          <a:xfrm flipH="1" flipV="1">
            <a:off x="8605750" y="4630641"/>
            <a:ext cx="796925" cy="614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1" name="Straight Connector 509">
            <a:extLst>
              <a:ext uri="{FF2B5EF4-FFF2-40B4-BE49-F238E27FC236}">
                <a16:creationId xmlns:a16="http://schemas.microsoft.com/office/drawing/2014/main" id="{711A581A-76D7-8A4E-B14E-08BFC2886934}"/>
              </a:ext>
            </a:extLst>
          </p:cNvPr>
          <p:cNvCxnSpPr>
            <a:cxnSpLocks noChangeShapeType="1"/>
          </p:cNvCxnSpPr>
          <p:nvPr/>
        </p:nvCxnSpPr>
        <p:spPr bwMode="auto">
          <a:xfrm flipH="1" flipV="1">
            <a:off x="6470563" y="4751291"/>
            <a:ext cx="285750" cy="1160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2" name="Straight Connector 510">
            <a:extLst>
              <a:ext uri="{FF2B5EF4-FFF2-40B4-BE49-F238E27FC236}">
                <a16:creationId xmlns:a16="http://schemas.microsoft.com/office/drawing/2014/main" id="{9625A981-0B96-9844-866B-6519CD7ED418}"/>
              </a:ext>
            </a:extLst>
          </p:cNvPr>
          <p:cNvCxnSpPr>
            <a:cxnSpLocks noChangeShapeType="1"/>
          </p:cNvCxnSpPr>
          <p:nvPr/>
        </p:nvCxnSpPr>
        <p:spPr bwMode="auto">
          <a:xfrm flipH="1" flipV="1">
            <a:off x="5219613" y="5102128"/>
            <a:ext cx="371475" cy="973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3" name="Straight Connector 511">
            <a:extLst>
              <a:ext uri="{FF2B5EF4-FFF2-40B4-BE49-F238E27FC236}">
                <a16:creationId xmlns:a16="http://schemas.microsoft.com/office/drawing/2014/main" id="{6746459F-2A00-6149-8E52-E5B91018DC08}"/>
              </a:ext>
            </a:extLst>
          </p:cNvPr>
          <p:cNvCxnSpPr>
            <a:cxnSpLocks noChangeShapeType="1"/>
          </p:cNvCxnSpPr>
          <p:nvPr/>
        </p:nvCxnSpPr>
        <p:spPr bwMode="auto">
          <a:xfrm flipH="1" flipV="1">
            <a:off x="4295688" y="5249766"/>
            <a:ext cx="244475" cy="6619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4" name="Straight Connector 512">
            <a:extLst>
              <a:ext uri="{FF2B5EF4-FFF2-40B4-BE49-F238E27FC236}">
                <a16:creationId xmlns:a16="http://schemas.microsoft.com/office/drawing/2014/main" id="{3894D9DF-7CD2-5E46-A639-24D288F83334}"/>
              </a:ext>
            </a:extLst>
          </p:cNvPr>
          <p:cNvCxnSpPr>
            <a:cxnSpLocks noChangeShapeType="1"/>
          </p:cNvCxnSpPr>
          <p:nvPr/>
        </p:nvCxnSpPr>
        <p:spPr bwMode="auto">
          <a:xfrm flipV="1">
            <a:off x="2941550" y="5218016"/>
            <a:ext cx="401638" cy="209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5" name="Straight Connector 513">
            <a:extLst>
              <a:ext uri="{FF2B5EF4-FFF2-40B4-BE49-F238E27FC236}">
                <a16:creationId xmlns:a16="http://schemas.microsoft.com/office/drawing/2014/main" id="{89BD6F64-A1F9-A841-8EE8-ACECF372CCCB}"/>
              </a:ext>
            </a:extLst>
          </p:cNvPr>
          <p:cNvCxnSpPr>
            <a:cxnSpLocks noChangeShapeType="1"/>
          </p:cNvCxnSpPr>
          <p:nvPr/>
        </p:nvCxnSpPr>
        <p:spPr bwMode="auto">
          <a:xfrm>
            <a:off x="2535150" y="5075141"/>
            <a:ext cx="450850" cy="1158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6" name="Straight Connector 514">
            <a:extLst>
              <a:ext uri="{FF2B5EF4-FFF2-40B4-BE49-F238E27FC236}">
                <a16:creationId xmlns:a16="http://schemas.microsoft.com/office/drawing/2014/main" id="{B47AA23F-334E-EE4A-AD28-304C351DF1A9}"/>
              </a:ext>
            </a:extLst>
          </p:cNvPr>
          <p:cNvCxnSpPr>
            <a:cxnSpLocks noChangeShapeType="1"/>
          </p:cNvCxnSpPr>
          <p:nvPr/>
        </p:nvCxnSpPr>
        <p:spPr bwMode="auto">
          <a:xfrm>
            <a:off x="2306550" y="4433791"/>
            <a:ext cx="996950" cy="4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7" name="Straight Connector 508">
            <a:extLst>
              <a:ext uri="{FF2B5EF4-FFF2-40B4-BE49-F238E27FC236}">
                <a16:creationId xmlns:a16="http://schemas.microsoft.com/office/drawing/2014/main" id="{CBDBB96A-3635-3D49-964A-A9C290E5CAD0}"/>
              </a:ext>
            </a:extLst>
          </p:cNvPr>
          <p:cNvCxnSpPr>
            <a:cxnSpLocks noChangeShapeType="1"/>
          </p:cNvCxnSpPr>
          <p:nvPr/>
        </p:nvCxnSpPr>
        <p:spPr bwMode="auto">
          <a:xfrm flipH="1" flipV="1">
            <a:off x="7646900" y="4779866"/>
            <a:ext cx="1047750" cy="966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8" name="Straight Connector 506">
            <a:extLst>
              <a:ext uri="{FF2B5EF4-FFF2-40B4-BE49-F238E27FC236}">
                <a16:creationId xmlns:a16="http://schemas.microsoft.com/office/drawing/2014/main" id="{AA94DB72-B450-7842-B04E-DCFB91821FC1}"/>
              </a:ext>
            </a:extLst>
          </p:cNvPr>
          <p:cNvCxnSpPr>
            <a:cxnSpLocks noChangeShapeType="1"/>
          </p:cNvCxnSpPr>
          <p:nvPr/>
        </p:nvCxnSpPr>
        <p:spPr bwMode="auto">
          <a:xfrm flipH="1">
            <a:off x="8716875" y="4368703"/>
            <a:ext cx="541338" cy="249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859" name="Group 858">
            <a:extLst>
              <a:ext uri="{FF2B5EF4-FFF2-40B4-BE49-F238E27FC236}">
                <a16:creationId xmlns:a16="http://schemas.microsoft.com/office/drawing/2014/main" id="{90216148-AEBB-D045-BC04-2476960CEEA7}"/>
              </a:ext>
            </a:extLst>
          </p:cNvPr>
          <p:cNvGrpSpPr/>
          <p:nvPr/>
        </p:nvGrpSpPr>
        <p:grpSpPr>
          <a:xfrm>
            <a:off x="5192625" y="3007829"/>
            <a:ext cx="541338" cy="223023"/>
            <a:chOff x="7493876" y="2774731"/>
            <a:chExt cx="1481958" cy="894622"/>
          </a:xfrm>
        </p:grpSpPr>
        <p:sp>
          <p:nvSpPr>
            <p:cNvPr id="996" name="Freeform 995">
              <a:extLst>
                <a:ext uri="{FF2B5EF4-FFF2-40B4-BE49-F238E27FC236}">
                  <a16:creationId xmlns:a16="http://schemas.microsoft.com/office/drawing/2014/main" id="{7C739FBE-036D-994B-85E2-4440DD53038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7" name="Oval 996">
              <a:extLst>
                <a:ext uri="{FF2B5EF4-FFF2-40B4-BE49-F238E27FC236}">
                  <a16:creationId xmlns:a16="http://schemas.microsoft.com/office/drawing/2014/main" id="{33BC4048-43F2-884D-8016-9AF95DABE2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8" name="Group 997">
              <a:extLst>
                <a:ext uri="{FF2B5EF4-FFF2-40B4-BE49-F238E27FC236}">
                  <a16:creationId xmlns:a16="http://schemas.microsoft.com/office/drawing/2014/main" id="{130BCC6D-B09E-1C41-A8CF-04A2A9638267}"/>
                </a:ext>
              </a:extLst>
            </p:cNvPr>
            <p:cNvGrpSpPr/>
            <p:nvPr/>
          </p:nvGrpSpPr>
          <p:grpSpPr>
            <a:xfrm>
              <a:off x="7713663" y="2848339"/>
              <a:ext cx="1042107" cy="425543"/>
              <a:chOff x="7786941" y="2884917"/>
              <a:chExt cx="897649" cy="353919"/>
            </a:xfrm>
          </p:grpSpPr>
          <p:sp>
            <p:nvSpPr>
              <p:cNvPr id="999" name="Freeform 998">
                <a:extLst>
                  <a:ext uri="{FF2B5EF4-FFF2-40B4-BE49-F238E27FC236}">
                    <a16:creationId xmlns:a16="http://schemas.microsoft.com/office/drawing/2014/main" id="{0FA93124-8744-5D4F-9E8A-8660696E5B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0" name="Freeform 999">
                <a:extLst>
                  <a:ext uri="{FF2B5EF4-FFF2-40B4-BE49-F238E27FC236}">
                    <a16:creationId xmlns:a16="http://schemas.microsoft.com/office/drawing/2014/main" id="{17571ADC-29EF-004D-A61B-676F21C86B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1" name="Freeform 1000">
                <a:extLst>
                  <a:ext uri="{FF2B5EF4-FFF2-40B4-BE49-F238E27FC236}">
                    <a16:creationId xmlns:a16="http://schemas.microsoft.com/office/drawing/2014/main" id="{36F070DE-197E-7F4B-AA78-582124C37FA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2" name="Freeform 1001">
                <a:extLst>
                  <a:ext uri="{FF2B5EF4-FFF2-40B4-BE49-F238E27FC236}">
                    <a16:creationId xmlns:a16="http://schemas.microsoft.com/office/drawing/2014/main" id="{3B0B317D-7F53-E348-81C1-4EE7DBCD590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0" name="Group 859">
            <a:extLst>
              <a:ext uri="{FF2B5EF4-FFF2-40B4-BE49-F238E27FC236}">
                <a16:creationId xmlns:a16="http://schemas.microsoft.com/office/drawing/2014/main" id="{7C41A419-299B-7A4A-A2A5-F2262956EE0F}"/>
              </a:ext>
            </a:extLst>
          </p:cNvPr>
          <p:cNvGrpSpPr/>
          <p:nvPr/>
        </p:nvGrpSpPr>
        <p:grpSpPr>
          <a:xfrm>
            <a:off x="3621872" y="2908203"/>
            <a:ext cx="541338" cy="223023"/>
            <a:chOff x="7493876" y="2774731"/>
            <a:chExt cx="1481958" cy="894622"/>
          </a:xfrm>
        </p:grpSpPr>
        <p:sp>
          <p:nvSpPr>
            <p:cNvPr id="989" name="Freeform 988">
              <a:extLst>
                <a:ext uri="{FF2B5EF4-FFF2-40B4-BE49-F238E27FC236}">
                  <a16:creationId xmlns:a16="http://schemas.microsoft.com/office/drawing/2014/main" id="{E9155573-B861-144A-AA4A-0F52588679C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0" name="Oval 989">
              <a:extLst>
                <a:ext uri="{FF2B5EF4-FFF2-40B4-BE49-F238E27FC236}">
                  <a16:creationId xmlns:a16="http://schemas.microsoft.com/office/drawing/2014/main" id="{4F83F884-BBF3-CA40-927E-3CE279B6EDF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1" name="Group 990">
              <a:extLst>
                <a:ext uri="{FF2B5EF4-FFF2-40B4-BE49-F238E27FC236}">
                  <a16:creationId xmlns:a16="http://schemas.microsoft.com/office/drawing/2014/main" id="{0753217D-6DD5-164C-ADEE-1458B0AC16AF}"/>
                </a:ext>
              </a:extLst>
            </p:cNvPr>
            <p:cNvGrpSpPr/>
            <p:nvPr/>
          </p:nvGrpSpPr>
          <p:grpSpPr>
            <a:xfrm>
              <a:off x="7713663" y="2848339"/>
              <a:ext cx="1042107" cy="425543"/>
              <a:chOff x="7786941" y="2884917"/>
              <a:chExt cx="897649" cy="353919"/>
            </a:xfrm>
          </p:grpSpPr>
          <p:sp>
            <p:nvSpPr>
              <p:cNvPr id="992" name="Freeform 991">
                <a:extLst>
                  <a:ext uri="{FF2B5EF4-FFF2-40B4-BE49-F238E27FC236}">
                    <a16:creationId xmlns:a16="http://schemas.microsoft.com/office/drawing/2014/main" id="{B8A25917-7DC6-5444-9682-410BA073678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a:extLst>
                  <a:ext uri="{FF2B5EF4-FFF2-40B4-BE49-F238E27FC236}">
                    <a16:creationId xmlns:a16="http://schemas.microsoft.com/office/drawing/2014/main" id="{CABFF5B5-945B-6C4A-890D-ACDA82006C6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4" name="Freeform 993">
                <a:extLst>
                  <a:ext uri="{FF2B5EF4-FFF2-40B4-BE49-F238E27FC236}">
                    <a16:creationId xmlns:a16="http://schemas.microsoft.com/office/drawing/2014/main" id="{8AB92421-736D-4A47-8B5A-1ACC7756D5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5" name="Freeform 994">
                <a:extLst>
                  <a:ext uri="{FF2B5EF4-FFF2-40B4-BE49-F238E27FC236}">
                    <a16:creationId xmlns:a16="http://schemas.microsoft.com/office/drawing/2014/main" id="{F3DCCAE7-3191-354E-90E8-A6C735BF93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3" name="Group 862">
            <a:extLst>
              <a:ext uri="{FF2B5EF4-FFF2-40B4-BE49-F238E27FC236}">
                <a16:creationId xmlns:a16="http://schemas.microsoft.com/office/drawing/2014/main" id="{493E10B9-C866-154D-940F-1FA669A54572}"/>
              </a:ext>
            </a:extLst>
          </p:cNvPr>
          <p:cNvGrpSpPr/>
          <p:nvPr/>
        </p:nvGrpSpPr>
        <p:grpSpPr>
          <a:xfrm>
            <a:off x="8182681" y="4501444"/>
            <a:ext cx="541338" cy="223023"/>
            <a:chOff x="7493876" y="2774731"/>
            <a:chExt cx="1481958" cy="894622"/>
          </a:xfrm>
        </p:grpSpPr>
        <p:sp>
          <p:nvSpPr>
            <p:cNvPr id="968" name="Freeform 967">
              <a:extLst>
                <a:ext uri="{FF2B5EF4-FFF2-40B4-BE49-F238E27FC236}">
                  <a16:creationId xmlns:a16="http://schemas.microsoft.com/office/drawing/2014/main" id="{BF32E820-0FBE-E847-8B3C-9F2876D92E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9" name="Oval 968">
              <a:extLst>
                <a:ext uri="{FF2B5EF4-FFF2-40B4-BE49-F238E27FC236}">
                  <a16:creationId xmlns:a16="http://schemas.microsoft.com/office/drawing/2014/main" id="{B3A55633-56F4-AC42-945D-1875A96B677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0" name="Group 969">
              <a:extLst>
                <a:ext uri="{FF2B5EF4-FFF2-40B4-BE49-F238E27FC236}">
                  <a16:creationId xmlns:a16="http://schemas.microsoft.com/office/drawing/2014/main" id="{E4AB8815-1B1F-544F-9602-FE11A09FB354}"/>
                </a:ext>
              </a:extLst>
            </p:cNvPr>
            <p:cNvGrpSpPr/>
            <p:nvPr/>
          </p:nvGrpSpPr>
          <p:grpSpPr>
            <a:xfrm>
              <a:off x="7713663" y="2848339"/>
              <a:ext cx="1042107" cy="425543"/>
              <a:chOff x="7786941" y="2884917"/>
              <a:chExt cx="897649" cy="353919"/>
            </a:xfrm>
          </p:grpSpPr>
          <p:sp>
            <p:nvSpPr>
              <p:cNvPr id="971" name="Freeform 970">
                <a:extLst>
                  <a:ext uri="{FF2B5EF4-FFF2-40B4-BE49-F238E27FC236}">
                    <a16:creationId xmlns:a16="http://schemas.microsoft.com/office/drawing/2014/main" id="{25FA3B90-FE77-9D46-BA40-38A873C159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2" name="Freeform 971">
                <a:extLst>
                  <a:ext uri="{FF2B5EF4-FFF2-40B4-BE49-F238E27FC236}">
                    <a16:creationId xmlns:a16="http://schemas.microsoft.com/office/drawing/2014/main" id="{0F8E8660-4197-E24F-B9E2-EFC996926F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3" name="Freeform 972">
                <a:extLst>
                  <a:ext uri="{FF2B5EF4-FFF2-40B4-BE49-F238E27FC236}">
                    <a16:creationId xmlns:a16="http://schemas.microsoft.com/office/drawing/2014/main" id="{640090A1-376A-5A4C-8EBA-6CB5B79BB44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4" name="Freeform 973">
                <a:extLst>
                  <a:ext uri="{FF2B5EF4-FFF2-40B4-BE49-F238E27FC236}">
                    <a16:creationId xmlns:a16="http://schemas.microsoft.com/office/drawing/2014/main" id="{95591564-5458-114D-85FD-A700306225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4" name="Group 863">
            <a:extLst>
              <a:ext uri="{FF2B5EF4-FFF2-40B4-BE49-F238E27FC236}">
                <a16:creationId xmlns:a16="http://schemas.microsoft.com/office/drawing/2014/main" id="{614BEF92-8E4F-D346-A4B6-7E2EA0C9DE59}"/>
              </a:ext>
            </a:extLst>
          </p:cNvPr>
          <p:cNvGrpSpPr/>
          <p:nvPr/>
        </p:nvGrpSpPr>
        <p:grpSpPr>
          <a:xfrm>
            <a:off x="7469673" y="4278623"/>
            <a:ext cx="541338" cy="223023"/>
            <a:chOff x="7493876" y="2774731"/>
            <a:chExt cx="1481958" cy="894622"/>
          </a:xfrm>
        </p:grpSpPr>
        <p:sp>
          <p:nvSpPr>
            <p:cNvPr id="961" name="Freeform 960">
              <a:extLst>
                <a:ext uri="{FF2B5EF4-FFF2-40B4-BE49-F238E27FC236}">
                  <a16:creationId xmlns:a16="http://schemas.microsoft.com/office/drawing/2014/main" id="{8EF1D860-B711-3743-A475-0C6DB2BAB38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2" name="Oval 961">
              <a:extLst>
                <a:ext uri="{FF2B5EF4-FFF2-40B4-BE49-F238E27FC236}">
                  <a16:creationId xmlns:a16="http://schemas.microsoft.com/office/drawing/2014/main" id="{37A0AB5E-D9CC-724B-855A-A8218863578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63" name="Group 962">
              <a:extLst>
                <a:ext uri="{FF2B5EF4-FFF2-40B4-BE49-F238E27FC236}">
                  <a16:creationId xmlns:a16="http://schemas.microsoft.com/office/drawing/2014/main" id="{8F6005C9-9B60-8748-86C0-D3E6A0803606}"/>
                </a:ext>
              </a:extLst>
            </p:cNvPr>
            <p:cNvGrpSpPr/>
            <p:nvPr/>
          </p:nvGrpSpPr>
          <p:grpSpPr>
            <a:xfrm>
              <a:off x="7713663" y="2848339"/>
              <a:ext cx="1042107" cy="425543"/>
              <a:chOff x="7786941" y="2884917"/>
              <a:chExt cx="897649" cy="353919"/>
            </a:xfrm>
          </p:grpSpPr>
          <p:sp>
            <p:nvSpPr>
              <p:cNvPr id="964" name="Freeform 963">
                <a:extLst>
                  <a:ext uri="{FF2B5EF4-FFF2-40B4-BE49-F238E27FC236}">
                    <a16:creationId xmlns:a16="http://schemas.microsoft.com/office/drawing/2014/main" id="{DE0F8D72-5786-D54F-93E4-C3C9C54159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5" name="Freeform 964">
                <a:extLst>
                  <a:ext uri="{FF2B5EF4-FFF2-40B4-BE49-F238E27FC236}">
                    <a16:creationId xmlns:a16="http://schemas.microsoft.com/office/drawing/2014/main" id="{5464F08B-BD83-8A44-BBFA-F4EE1966C4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6" name="Freeform 965">
                <a:extLst>
                  <a:ext uri="{FF2B5EF4-FFF2-40B4-BE49-F238E27FC236}">
                    <a16:creationId xmlns:a16="http://schemas.microsoft.com/office/drawing/2014/main" id="{09ECF1C0-ACB1-8540-969F-7EA711FE8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7" name="Freeform 966">
                <a:extLst>
                  <a:ext uri="{FF2B5EF4-FFF2-40B4-BE49-F238E27FC236}">
                    <a16:creationId xmlns:a16="http://schemas.microsoft.com/office/drawing/2014/main" id="{F98EB79D-440D-CA4F-A9C3-BD9212D3ED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5" name="Group 864">
            <a:extLst>
              <a:ext uri="{FF2B5EF4-FFF2-40B4-BE49-F238E27FC236}">
                <a16:creationId xmlns:a16="http://schemas.microsoft.com/office/drawing/2014/main" id="{B7E7D103-F268-674F-B3C3-92EA88673276}"/>
              </a:ext>
            </a:extLst>
          </p:cNvPr>
          <p:cNvGrpSpPr/>
          <p:nvPr/>
        </p:nvGrpSpPr>
        <p:grpSpPr>
          <a:xfrm>
            <a:off x="6979356" y="4059569"/>
            <a:ext cx="541338" cy="223023"/>
            <a:chOff x="7493876" y="2774731"/>
            <a:chExt cx="1481958" cy="894622"/>
          </a:xfrm>
        </p:grpSpPr>
        <p:sp>
          <p:nvSpPr>
            <p:cNvPr id="954" name="Freeform 953">
              <a:extLst>
                <a:ext uri="{FF2B5EF4-FFF2-40B4-BE49-F238E27FC236}">
                  <a16:creationId xmlns:a16="http://schemas.microsoft.com/office/drawing/2014/main" id="{EB728D85-B436-E54F-874C-34B0042A866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55" name="Oval 954">
              <a:extLst>
                <a:ext uri="{FF2B5EF4-FFF2-40B4-BE49-F238E27FC236}">
                  <a16:creationId xmlns:a16="http://schemas.microsoft.com/office/drawing/2014/main" id="{946A835F-BA3F-764B-B186-F72E0110BE6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56" name="Group 955">
              <a:extLst>
                <a:ext uri="{FF2B5EF4-FFF2-40B4-BE49-F238E27FC236}">
                  <a16:creationId xmlns:a16="http://schemas.microsoft.com/office/drawing/2014/main" id="{BE4F084A-E9A5-3044-A2FF-F78EBF4D712B}"/>
                </a:ext>
              </a:extLst>
            </p:cNvPr>
            <p:cNvGrpSpPr/>
            <p:nvPr/>
          </p:nvGrpSpPr>
          <p:grpSpPr>
            <a:xfrm>
              <a:off x="7713663" y="2848339"/>
              <a:ext cx="1042107" cy="425543"/>
              <a:chOff x="7786941" y="2884917"/>
              <a:chExt cx="897649" cy="353919"/>
            </a:xfrm>
          </p:grpSpPr>
          <p:sp>
            <p:nvSpPr>
              <p:cNvPr id="957" name="Freeform 956">
                <a:extLst>
                  <a:ext uri="{FF2B5EF4-FFF2-40B4-BE49-F238E27FC236}">
                    <a16:creationId xmlns:a16="http://schemas.microsoft.com/office/drawing/2014/main" id="{3731CD43-1F76-FC4C-B577-47908AE83FD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8" name="Freeform 957">
                <a:extLst>
                  <a:ext uri="{FF2B5EF4-FFF2-40B4-BE49-F238E27FC236}">
                    <a16:creationId xmlns:a16="http://schemas.microsoft.com/office/drawing/2014/main" id="{E5922D92-CE3B-F444-BBBB-094EE443F8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9" name="Freeform 958">
                <a:extLst>
                  <a:ext uri="{FF2B5EF4-FFF2-40B4-BE49-F238E27FC236}">
                    <a16:creationId xmlns:a16="http://schemas.microsoft.com/office/drawing/2014/main" id="{FFCCE373-6CD7-CF42-892E-CA621687B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0" name="Freeform 959">
                <a:extLst>
                  <a:ext uri="{FF2B5EF4-FFF2-40B4-BE49-F238E27FC236}">
                    <a16:creationId xmlns:a16="http://schemas.microsoft.com/office/drawing/2014/main" id="{E3119A7D-B722-F548-9954-AA327EFAED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6" name="Group 865">
            <a:extLst>
              <a:ext uri="{FF2B5EF4-FFF2-40B4-BE49-F238E27FC236}">
                <a16:creationId xmlns:a16="http://schemas.microsoft.com/office/drawing/2014/main" id="{25847F9D-CFF7-5643-B6B5-34AC8A619763}"/>
              </a:ext>
            </a:extLst>
          </p:cNvPr>
          <p:cNvGrpSpPr/>
          <p:nvPr/>
        </p:nvGrpSpPr>
        <p:grpSpPr>
          <a:xfrm>
            <a:off x="6723616" y="4366729"/>
            <a:ext cx="541338" cy="223023"/>
            <a:chOff x="7493876" y="2774731"/>
            <a:chExt cx="1481958" cy="894622"/>
          </a:xfrm>
        </p:grpSpPr>
        <p:sp>
          <p:nvSpPr>
            <p:cNvPr id="947" name="Freeform 946">
              <a:extLst>
                <a:ext uri="{FF2B5EF4-FFF2-40B4-BE49-F238E27FC236}">
                  <a16:creationId xmlns:a16="http://schemas.microsoft.com/office/drawing/2014/main" id="{4A82214C-8C1F-BB49-8FC4-CFEE6481F4E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8" name="Oval 947">
              <a:extLst>
                <a:ext uri="{FF2B5EF4-FFF2-40B4-BE49-F238E27FC236}">
                  <a16:creationId xmlns:a16="http://schemas.microsoft.com/office/drawing/2014/main" id="{C6DB8AC9-820A-504A-9670-7CEE5BB4E00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9" name="Group 948">
              <a:extLst>
                <a:ext uri="{FF2B5EF4-FFF2-40B4-BE49-F238E27FC236}">
                  <a16:creationId xmlns:a16="http://schemas.microsoft.com/office/drawing/2014/main" id="{A0C3804C-D799-0B4C-89DF-FC0B44C2096C}"/>
                </a:ext>
              </a:extLst>
            </p:cNvPr>
            <p:cNvGrpSpPr/>
            <p:nvPr/>
          </p:nvGrpSpPr>
          <p:grpSpPr>
            <a:xfrm>
              <a:off x="7713663" y="2848339"/>
              <a:ext cx="1042107" cy="425543"/>
              <a:chOff x="7786941" y="2884917"/>
              <a:chExt cx="897649" cy="353919"/>
            </a:xfrm>
          </p:grpSpPr>
          <p:sp>
            <p:nvSpPr>
              <p:cNvPr id="950" name="Freeform 949">
                <a:extLst>
                  <a:ext uri="{FF2B5EF4-FFF2-40B4-BE49-F238E27FC236}">
                    <a16:creationId xmlns:a16="http://schemas.microsoft.com/office/drawing/2014/main" id="{00F71241-1388-C540-9F11-AA43DC1BD9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1" name="Freeform 950">
                <a:extLst>
                  <a:ext uri="{FF2B5EF4-FFF2-40B4-BE49-F238E27FC236}">
                    <a16:creationId xmlns:a16="http://schemas.microsoft.com/office/drawing/2014/main" id="{B892CC6B-D497-9946-B2FE-18A16FA7524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2" name="Freeform 951">
                <a:extLst>
                  <a:ext uri="{FF2B5EF4-FFF2-40B4-BE49-F238E27FC236}">
                    <a16:creationId xmlns:a16="http://schemas.microsoft.com/office/drawing/2014/main" id="{DAA7BCA0-C4BF-774A-9DB8-B5D24C8A02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3" name="Freeform 952">
                <a:extLst>
                  <a:ext uri="{FF2B5EF4-FFF2-40B4-BE49-F238E27FC236}">
                    <a16:creationId xmlns:a16="http://schemas.microsoft.com/office/drawing/2014/main" id="{7D6DF0F5-5284-2048-85DC-C4B7C1D0C8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1E439E8A-6D0D-A947-88AE-13F395EF741B}"/>
              </a:ext>
            </a:extLst>
          </p:cNvPr>
          <p:cNvGrpSpPr/>
          <p:nvPr/>
        </p:nvGrpSpPr>
        <p:grpSpPr>
          <a:xfrm>
            <a:off x="7291037" y="4658009"/>
            <a:ext cx="541338" cy="223023"/>
            <a:chOff x="7493876" y="2774731"/>
            <a:chExt cx="1481958" cy="894622"/>
          </a:xfrm>
        </p:grpSpPr>
        <p:sp>
          <p:nvSpPr>
            <p:cNvPr id="933" name="Freeform 932">
              <a:extLst>
                <a:ext uri="{FF2B5EF4-FFF2-40B4-BE49-F238E27FC236}">
                  <a16:creationId xmlns:a16="http://schemas.microsoft.com/office/drawing/2014/main" id="{20642CDD-5807-E440-80BD-4914CEF640C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34" name="Oval 933">
              <a:extLst>
                <a:ext uri="{FF2B5EF4-FFF2-40B4-BE49-F238E27FC236}">
                  <a16:creationId xmlns:a16="http://schemas.microsoft.com/office/drawing/2014/main" id="{5B2D41A3-738C-DE4B-95B1-D98C150F0D7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35" name="Group 934">
              <a:extLst>
                <a:ext uri="{FF2B5EF4-FFF2-40B4-BE49-F238E27FC236}">
                  <a16:creationId xmlns:a16="http://schemas.microsoft.com/office/drawing/2014/main" id="{72893B92-0783-094B-9B06-5B15CE5E8FC1}"/>
                </a:ext>
              </a:extLst>
            </p:cNvPr>
            <p:cNvGrpSpPr/>
            <p:nvPr/>
          </p:nvGrpSpPr>
          <p:grpSpPr>
            <a:xfrm>
              <a:off x="7713663" y="2848339"/>
              <a:ext cx="1042107" cy="425543"/>
              <a:chOff x="7786941" y="2884917"/>
              <a:chExt cx="897649" cy="353919"/>
            </a:xfrm>
          </p:grpSpPr>
          <p:sp>
            <p:nvSpPr>
              <p:cNvPr id="936" name="Freeform 935">
                <a:extLst>
                  <a:ext uri="{FF2B5EF4-FFF2-40B4-BE49-F238E27FC236}">
                    <a16:creationId xmlns:a16="http://schemas.microsoft.com/office/drawing/2014/main" id="{A6B26209-5A79-9B49-9A4A-3D3FDEBD6B5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7" name="Freeform 936">
                <a:extLst>
                  <a:ext uri="{FF2B5EF4-FFF2-40B4-BE49-F238E27FC236}">
                    <a16:creationId xmlns:a16="http://schemas.microsoft.com/office/drawing/2014/main" id="{5ABE6455-D1B0-6049-AB8E-5B81D3C447D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8" name="Freeform 937">
                <a:extLst>
                  <a:ext uri="{FF2B5EF4-FFF2-40B4-BE49-F238E27FC236}">
                    <a16:creationId xmlns:a16="http://schemas.microsoft.com/office/drawing/2014/main" id="{C314A57D-E8A9-DA4B-9456-521A28BDBB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9" name="Freeform 938">
                <a:extLst>
                  <a:ext uri="{FF2B5EF4-FFF2-40B4-BE49-F238E27FC236}">
                    <a16:creationId xmlns:a16="http://schemas.microsoft.com/office/drawing/2014/main" id="{88E5CA8C-8B97-3347-8938-C5B63B3D849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1" name="Group 870">
            <a:extLst>
              <a:ext uri="{FF2B5EF4-FFF2-40B4-BE49-F238E27FC236}">
                <a16:creationId xmlns:a16="http://schemas.microsoft.com/office/drawing/2014/main" id="{EBB68360-CFEF-9545-B290-C95BF47B5ABD}"/>
              </a:ext>
            </a:extLst>
          </p:cNvPr>
          <p:cNvGrpSpPr/>
          <p:nvPr/>
        </p:nvGrpSpPr>
        <p:grpSpPr>
          <a:xfrm>
            <a:off x="4220281" y="4826836"/>
            <a:ext cx="541338" cy="223023"/>
            <a:chOff x="7493876" y="2774731"/>
            <a:chExt cx="1481958" cy="894622"/>
          </a:xfrm>
        </p:grpSpPr>
        <p:sp>
          <p:nvSpPr>
            <p:cNvPr id="912" name="Freeform 911">
              <a:extLst>
                <a:ext uri="{FF2B5EF4-FFF2-40B4-BE49-F238E27FC236}">
                  <a16:creationId xmlns:a16="http://schemas.microsoft.com/office/drawing/2014/main" id="{C31E65F7-C8D0-2148-AE16-6639E37F6C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13" name="Oval 912">
              <a:extLst>
                <a:ext uri="{FF2B5EF4-FFF2-40B4-BE49-F238E27FC236}">
                  <a16:creationId xmlns:a16="http://schemas.microsoft.com/office/drawing/2014/main" id="{24C01524-664D-0B42-A170-7AA7DFCD481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14" name="Group 913">
              <a:extLst>
                <a:ext uri="{FF2B5EF4-FFF2-40B4-BE49-F238E27FC236}">
                  <a16:creationId xmlns:a16="http://schemas.microsoft.com/office/drawing/2014/main" id="{69D00E7B-FD92-574B-9D44-DD864E2B55BA}"/>
                </a:ext>
              </a:extLst>
            </p:cNvPr>
            <p:cNvGrpSpPr/>
            <p:nvPr/>
          </p:nvGrpSpPr>
          <p:grpSpPr>
            <a:xfrm>
              <a:off x="7713663" y="2848339"/>
              <a:ext cx="1042107" cy="425543"/>
              <a:chOff x="7786941" y="2884917"/>
              <a:chExt cx="897649" cy="353919"/>
            </a:xfrm>
          </p:grpSpPr>
          <p:sp>
            <p:nvSpPr>
              <p:cNvPr id="915" name="Freeform 914">
                <a:extLst>
                  <a:ext uri="{FF2B5EF4-FFF2-40B4-BE49-F238E27FC236}">
                    <a16:creationId xmlns:a16="http://schemas.microsoft.com/office/drawing/2014/main" id="{98518A8B-3C13-A346-87DA-94216CD9FC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6" name="Freeform 915">
                <a:extLst>
                  <a:ext uri="{FF2B5EF4-FFF2-40B4-BE49-F238E27FC236}">
                    <a16:creationId xmlns:a16="http://schemas.microsoft.com/office/drawing/2014/main" id="{C4C44228-65B5-564C-B1D9-63A0904BA4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7" name="Freeform 916">
                <a:extLst>
                  <a:ext uri="{FF2B5EF4-FFF2-40B4-BE49-F238E27FC236}">
                    <a16:creationId xmlns:a16="http://schemas.microsoft.com/office/drawing/2014/main" id="{B5DCAEA1-0E67-2B47-8939-3B96B10806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8" name="Freeform 917">
                <a:extLst>
                  <a:ext uri="{FF2B5EF4-FFF2-40B4-BE49-F238E27FC236}">
                    <a16:creationId xmlns:a16="http://schemas.microsoft.com/office/drawing/2014/main" id="{0BF12852-261D-6142-8DC4-CA6078C2CE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3" name="Group 872">
            <a:extLst>
              <a:ext uri="{FF2B5EF4-FFF2-40B4-BE49-F238E27FC236}">
                <a16:creationId xmlns:a16="http://schemas.microsoft.com/office/drawing/2014/main" id="{C54AB713-5B88-EF45-B0D1-C4B00F726693}"/>
              </a:ext>
            </a:extLst>
          </p:cNvPr>
          <p:cNvGrpSpPr/>
          <p:nvPr/>
        </p:nvGrpSpPr>
        <p:grpSpPr>
          <a:xfrm>
            <a:off x="3740086" y="4631455"/>
            <a:ext cx="541338" cy="223023"/>
            <a:chOff x="7493876" y="2774731"/>
            <a:chExt cx="1481958" cy="894622"/>
          </a:xfrm>
        </p:grpSpPr>
        <p:sp>
          <p:nvSpPr>
            <p:cNvPr id="898" name="Freeform 897">
              <a:extLst>
                <a:ext uri="{FF2B5EF4-FFF2-40B4-BE49-F238E27FC236}">
                  <a16:creationId xmlns:a16="http://schemas.microsoft.com/office/drawing/2014/main" id="{DFDAEE8A-153F-F148-ACED-DCB6523146D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9" name="Oval 898">
              <a:extLst>
                <a:ext uri="{FF2B5EF4-FFF2-40B4-BE49-F238E27FC236}">
                  <a16:creationId xmlns:a16="http://schemas.microsoft.com/office/drawing/2014/main" id="{12E9968E-6A5D-1D49-87AD-9360D941AF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0" name="Group 899">
              <a:extLst>
                <a:ext uri="{FF2B5EF4-FFF2-40B4-BE49-F238E27FC236}">
                  <a16:creationId xmlns:a16="http://schemas.microsoft.com/office/drawing/2014/main" id="{C96DB30C-CB79-ED4D-990A-79FB83582D7D}"/>
                </a:ext>
              </a:extLst>
            </p:cNvPr>
            <p:cNvGrpSpPr/>
            <p:nvPr/>
          </p:nvGrpSpPr>
          <p:grpSpPr>
            <a:xfrm>
              <a:off x="7713663" y="2848339"/>
              <a:ext cx="1042107" cy="425543"/>
              <a:chOff x="7786941" y="2884917"/>
              <a:chExt cx="897649" cy="353919"/>
            </a:xfrm>
          </p:grpSpPr>
          <p:sp>
            <p:nvSpPr>
              <p:cNvPr id="901" name="Freeform 900">
                <a:extLst>
                  <a:ext uri="{FF2B5EF4-FFF2-40B4-BE49-F238E27FC236}">
                    <a16:creationId xmlns:a16="http://schemas.microsoft.com/office/drawing/2014/main" id="{2A2BB217-A5F6-F142-B4CF-398F9DAFFC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2" name="Freeform 901">
                <a:extLst>
                  <a:ext uri="{FF2B5EF4-FFF2-40B4-BE49-F238E27FC236}">
                    <a16:creationId xmlns:a16="http://schemas.microsoft.com/office/drawing/2014/main" id="{098B3B92-C926-1C43-A24C-B12286D8230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3" name="Freeform 902">
                <a:extLst>
                  <a:ext uri="{FF2B5EF4-FFF2-40B4-BE49-F238E27FC236}">
                    <a16:creationId xmlns:a16="http://schemas.microsoft.com/office/drawing/2014/main" id="{7A699073-99D7-F145-AF5D-6000D9E789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4" name="Freeform 903">
                <a:extLst>
                  <a:ext uri="{FF2B5EF4-FFF2-40B4-BE49-F238E27FC236}">
                    <a16:creationId xmlns:a16="http://schemas.microsoft.com/office/drawing/2014/main" id="{9DF6CA8B-C8D2-0649-92B0-D39407735BD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4" name="Group 873">
            <a:extLst>
              <a:ext uri="{FF2B5EF4-FFF2-40B4-BE49-F238E27FC236}">
                <a16:creationId xmlns:a16="http://schemas.microsoft.com/office/drawing/2014/main" id="{BB4F8064-75E6-4148-A080-7FE6F41A0BDD}"/>
              </a:ext>
            </a:extLst>
          </p:cNvPr>
          <p:cNvGrpSpPr/>
          <p:nvPr/>
        </p:nvGrpSpPr>
        <p:grpSpPr>
          <a:xfrm>
            <a:off x="3500746" y="4902845"/>
            <a:ext cx="541338" cy="223023"/>
            <a:chOff x="7493876" y="2774731"/>
            <a:chExt cx="1481958" cy="894622"/>
          </a:xfrm>
        </p:grpSpPr>
        <p:sp>
          <p:nvSpPr>
            <p:cNvPr id="891" name="Freeform 890">
              <a:extLst>
                <a:ext uri="{FF2B5EF4-FFF2-40B4-BE49-F238E27FC236}">
                  <a16:creationId xmlns:a16="http://schemas.microsoft.com/office/drawing/2014/main" id="{3450A9CF-C953-C045-9C98-C67E566E1D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2" name="Oval 891">
              <a:extLst>
                <a:ext uri="{FF2B5EF4-FFF2-40B4-BE49-F238E27FC236}">
                  <a16:creationId xmlns:a16="http://schemas.microsoft.com/office/drawing/2014/main" id="{1C10C7D2-78B6-5244-AEDC-999C61D0E17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3" name="Group 892">
              <a:extLst>
                <a:ext uri="{FF2B5EF4-FFF2-40B4-BE49-F238E27FC236}">
                  <a16:creationId xmlns:a16="http://schemas.microsoft.com/office/drawing/2014/main" id="{C348A6F0-8B18-E549-942A-B4BA0E4351C2}"/>
                </a:ext>
              </a:extLst>
            </p:cNvPr>
            <p:cNvGrpSpPr/>
            <p:nvPr/>
          </p:nvGrpSpPr>
          <p:grpSpPr>
            <a:xfrm>
              <a:off x="7713663" y="2848339"/>
              <a:ext cx="1042107" cy="425543"/>
              <a:chOff x="7786941" y="2884917"/>
              <a:chExt cx="897649" cy="353919"/>
            </a:xfrm>
          </p:grpSpPr>
          <p:sp>
            <p:nvSpPr>
              <p:cNvPr id="894" name="Freeform 893">
                <a:extLst>
                  <a:ext uri="{FF2B5EF4-FFF2-40B4-BE49-F238E27FC236}">
                    <a16:creationId xmlns:a16="http://schemas.microsoft.com/office/drawing/2014/main" id="{50BF416E-5E10-9E42-BF67-C438CBDE37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5" name="Freeform 894">
                <a:extLst>
                  <a:ext uri="{FF2B5EF4-FFF2-40B4-BE49-F238E27FC236}">
                    <a16:creationId xmlns:a16="http://schemas.microsoft.com/office/drawing/2014/main" id="{301F7374-9853-7146-9A47-25C0E033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6" name="Freeform 895">
                <a:extLst>
                  <a:ext uri="{FF2B5EF4-FFF2-40B4-BE49-F238E27FC236}">
                    <a16:creationId xmlns:a16="http://schemas.microsoft.com/office/drawing/2014/main" id="{0164ECE1-B718-B34A-8EDE-D4D0DB3D0D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7" name="Freeform 896">
                <a:extLst>
                  <a:ext uri="{FF2B5EF4-FFF2-40B4-BE49-F238E27FC236}">
                    <a16:creationId xmlns:a16="http://schemas.microsoft.com/office/drawing/2014/main" id="{C96E24B3-51EE-4841-AC48-02977D922F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5" name="Group 874">
            <a:extLst>
              <a:ext uri="{FF2B5EF4-FFF2-40B4-BE49-F238E27FC236}">
                <a16:creationId xmlns:a16="http://schemas.microsoft.com/office/drawing/2014/main" id="{A27592D6-B4A5-A942-80A1-4D78584A3729}"/>
              </a:ext>
            </a:extLst>
          </p:cNvPr>
          <p:cNvGrpSpPr/>
          <p:nvPr/>
        </p:nvGrpSpPr>
        <p:grpSpPr>
          <a:xfrm>
            <a:off x="2989969" y="5089246"/>
            <a:ext cx="541338" cy="223023"/>
            <a:chOff x="7493876" y="2774731"/>
            <a:chExt cx="1481958" cy="894622"/>
          </a:xfrm>
        </p:grpSpPr>
        <p:sp>
          <p:nvSpPr>
            <p:cNvPr id="884" name="Freeform 883">
              <a:extLst>
                <a:ext uri="{FF2B5EF4-FFF2-40B4-BE49-F238E27FC236}">
                  <a16:creationId xmlns:a16="http://schemas.microsoft.com/office/drawing/2014/main" id="{4392C382-3B33-664B-9F30-2368CB7435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5" name="Oval 884">
              <a:extLst>
                <a:ext uri="{FF2B5EF4-FFF2-40B4-BE49-F238E27FC236}">
                  <a16:creationId xmlns:a16="http://schemas.microsoft.com/office/drawing/2014/main" id="{E90301FC-FA81-3446-843A-1157E8F0D1A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86" name="Group 885">
              <a:extLst>
                <a:ext uri="{FF2B5EF4-FFF2-40B4-BE49-F238E27FC236}">
                  <a16:creationId xmlns:a16="http://schemas.microsoft.com/office/drawing/2014/main" id="{8F48D118-A375-7442-B7A1-D3B3C92259BF}"/>
                </a:ext>
              </a:extLst>
            </p:cNvPr>
            <p:cNvGrpSpPr/>
            <p:nvPr/>
          </p:nvGrpSpPr>
          <p:grpSpPr>
            <a:xfrm>
              <a:off x="7713663" y="2848339"/>
              <a:ext cx="1042107" cy="425543"/>
              <a:chOff x="7786941" y="2884917"/>
              <a:chExt cx="897649" cy="353919"/>
            </a:xfrm>
          </p:grpSpPr>
          <p:sp>
            <p:nvSpPr>
              <p:cNvPr id="887" name="Freeform 886">
                <a:extLst>
                  <a:ext uri="{FF2B5EF4-FFF2-40B4-BE49-F238E27FC236}">
                    <a16:creationId xmlns:a16="http://schemas.microsoft.com/office/drawing/2014/main" id="{E429E113-061A-8D4E-A711-8433BE2D7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8" name="Freeform 887">
                <a:extLst>
                  <a:ext uri="{FF2B5EF4-FFF2-40B4-BE49-F238E27FC236}">
                    <a16:creationId xmlns:a16="http://schemas.microsoft.com/office/drawing/2014/main" id="{E0359472-260A-464A-8A61-1822736A76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9" name="Freeform 888">
                <a:extLst>
                  <a:ext uri="{FF2B5EF4-FFF2-40B4-BE49-F238E27FC236}">
                    <a16:creationId xmlns:a16="http://schemas.microsoft.com/office/drawing/2014/main" id="{B379B8F8-0A7B-E648-8635-FC0E285361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0" name="Freeform 889">
                <a:extLst>
                  <a:ext uri="{FF2B5EF4-FFF2-40B4-BE49-F238E27FC236}">
                    <a16:creationId xmlns:a16="http://schemas.microsoft.com/office/drawing/2014/main" id="{F43281EA-3AA2-6846-BFA5-C6871369B7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77B1D9FD-DA0A-6F46-AF57-F32DAF022A6D}"/>
              </a:ext>
            </a:extLst>
          </p:cNvPr>
          <p:cNvGrpSpPr/>
          <p:nvPr/>
        </p:nvGrpSpPr>
        <p:grpSpPr>
          <a:xfrm>
            <a:off x="4023882" y="5178456"/>
            <a:ext cx="541338" cy="223023"/>
            <a:chOff x="7493876" y="2774731"/>
            <a:chExt cx="1481958" cy="894622"/>
          </a:xfrm>
        </p:grpSpPr>
        <p:sp>
          <p:nvSpPr>
            <p:cNvPr id="877" name="Freeform 876">
              <a:extLst>
                <a:ext uri="{FF2B5EF4-FFF2-40B4-BE49-F238E27FC236}">
                  <a16:creationId xmlns:a16="http://schemas.microsoft.com/office/drawing/2014/main" id="{38DD07A8-F151-D74A-B9B0-150EF89A609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CE2FED6D-7123-A44C-A27D-AC4E5E5A7A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AF4FC758-360F-9143-BBCE-5314F170B3C9}"/>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15710929-DD09-6847-973F-95DA58E5C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6BF30287-E1A0-3044-AA63-03344380454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7CBC1677-B55C-7446-B5B2-60FEAAD50D2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2689907A-654D-7246-93EC-6F1DEB7F9B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
        <p:nvSpPr>
          <p:cNvPr id="802"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1499042" y="1163204"/>
            <a:ext cx="972079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75000"/>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But if one global ISP is viable business, there will be competitors …. who will want to be connected</a:t>
            </a:r>
          </a:p>
        </p:txBody>
      </p:sp>
      <p:grpSp>
        <p:nvGrpSpPr>
          <p:cNvPr id="302" name="Group 20">
            <a:extLst>
              <a:ext uri="{FF2B5EF4-FFF2-40B4-BE49-F238E27FC236}">
                <a16:creationId xmlns:a16="http://schemas.microsoft.com/office/drawing/2014/main" id="{2E65E034-15F8-4544-9A88-3C6F87D79608}"/>
              </a:ext>
            </a:extLst>
          </p:cNvPr>
          <p:cNvGrpSpPr>
            <a:grpSpLocks/>
          </p:cNvGrpSpPr>
          <p:nvPr/>
        </p:nvGrpSpPr>
        <p:grpSpPr bwMode="auto">
          <a:xfrm>
            <a:off x="5736579" y="2899825"/>
            <a:ext cx="2272389" cy="1061009"/>
            <a:chOff x="4696844" y="2871032"/>
            <a:chExt cx="2272671" cy="1061113"/>
          </a:xfrm>
        </p:grpSpPr>
        <p:grpSp>
          <p:nvGrpSpPr>
            <p:cNvPr id="303" name="Group 16">
              <a:extLst>
                <a:ext uri="{FF2B5EF4-FFF2-40B4-BE49-F238E27FC236}">
                  <a16:creationId xmlns:a16="http://schemas.microsoft.com/office/drawing/2014/main" id="{AE7FAC14-602F-5840-95C2-10B4B1F3F93B}"/>
                </a:ext>
              </a:extLst>
            </p:cNvPr>
            <p:cNvGrpSpPr>
              <a:grpSpLocks/>
            </p:cNvGrpSpPr>
            <p:nvPr/>
          </p:nvGrpSpPr>
          <p:grpSpPr bwMode="auto">
            <a:xfrm>
              <a:off x="5677190" y="2871032"/>
              <a:ext cx="530938" cy="338554"/>
              <a:chOff x="5573768" y="2726239"/>
              <a:chExt cx="530938" cy="338554"/>
            </a:xfrm>
          </p:grpSpPr>
          <p:sp>
            <p:nvSpPr>
              <p:cNvPr id="306" name="Oval 14">
                <a:extLst>
                  <a:ext uri="{FF2B5EF4-FFF2-40B4-BE49-F238E27FC236}">
                    <a16:creationId xmlns:a16="http://schemas.microsoft.com/office/drawing/2014/main" id="{0540692A-C81C-724C-B821-D711DAE7176F}"/>
                  </a:ext>
                </a:extLst>
              </p:cNvPr>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7" name="TextBox 15">
                <a:extLst>
                  <a:ext uri="{FF2B5EF4-FFF2-40B4-BE49-F238E27FC236}">
                    <a16:creationId xmlns:a16="http://schemas.microsoft.com/office/drawing/2014/main" id="{B7EC47D0-A46E-E246-960E-89C0F218ED7B}"/>
                  </a:ext>
                </a:extLst>
              </p:cNvPr>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IXP</a:t>
                </a:r>
              </a:p>
            </p:txBody>
          </p:sp>
        </p:grpSp>
        <p:cxnSp>
          <p:nvCxnSpPr>
            <p:cNvPr id="304" name="Straight Connector 18">
              <a:extLst>
                <a:ext uri="{FF2B5EF4-FFF2-40B4-BE49-F238E27FC236}">
                  <a16:creationId xmlns:a16="http://schemas.microsoft.com/office/drawing/2014/main" id="{6DC2A61E-B493-9841-A8B3-1C17E6A8ED01}"/>
                </a:ext>
              </a:extLst>
            </p:cNvPr>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05" name="Straight Connector 516">
              <a:extLst>
                <a:ext uri="{FF2B5EF4-FFF2-40B4-BE49-F238E27FC236}">
                  <a16:creationId xmlns:a16="http://schemas.microsoft.com/office/drawing/2014/main" id="{ED5D0B03-04A8-4A40-9C0F-4EA56D9810E8}"/>
                </a:ext>
              </a:extLst>
            </p:cNvPr>
            <p:cNvCxnSpPr>
              <a:cxnSpLocks noChangeShapeType="1"/>
              <a:endCxn id="976" idx="1"/>
            </p:cNvCxnSpPr>
            <p:nvPr/>
          </p:nvCxnSpPr>
          <p:spPr bwMode="auto">
            <a:xfrm>
              <a:off x="6137159" y="3146857"/>
              <a:ext cx="832356" cy="78528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308" name="Group 39939">
            <a:extLst>
              <a:ext uri="{FF2B5EF4-FFF2-40B4-BE49-F238E27FC236}">
                <a16:creationId xmlns:a16="http://schemas.microsoft.com/office/drawing/2014/main" id="{17CCBDCA-CC15-454D-A26D-AA4BB11DE0FB}"/>
              </a:ext>
            </a:extLst>
          </p:cNvPr>
          <p:cNvGrpSpPr>
            <a:grpSpLocks/>
          </p:cNvGrpSpPr>
          <p:nvPr/>
        </p:nvGrpSpPr>
        <p:grpSpPr bwMode="auto">
          <a:xfrm>
            <a:off x="3570155" y="3762887"/>
            <a:ext cx="2938536" cy="1357499"/>
            <a:chOff x="2746064" y="3733002"/>
            <a:chExt cx="2937093" cy="1359582"/>
          </a:xfrm>
        </p:grpSpPr>
        <p:cxnSp>
          <p:nvCxnSpPr>
            <p:cNvPr id="309" name="Straight Connector 7">
              <a:extLst>
                <a:ext uri="{FF2B5EF4-FFF2-40B4-BE49-F238E27FC236}">
                  <a16:creationId xmlns:a16="http://schemas.microsoft.com/office/drawing/2014/main" id="{415ABF4C-9DC7-3E48-8D47-77091F596BBC}"/>
                </a:ext>
              </a:extLst>
            </p:cNvPr>
            <p:cNvCxnSpPr>
              <a:cxnSpLocks noChangeShapeType="1"/>
              <a:stCxn id="1032" idx="5"/>
              <a:endCxn id="983" idx="3"/>
            </p:cNvCxnSpPr>
            <p:nvPr/>
          </p:nvCxnSpPr>
          <p:spPr bwMode="auto">
            <a:xfrm>
              <a:off x="5094305" y="3733002"/>
              <a:ext cx="588852" cy="21276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0" name="Straight Connector 415">
              <a:extLst>
                <a:ext uri="{FF2B5EF4-FFF2-40B4-BE49-F238E27FC236}">
                  <a16:creationId xmlns:a16="http://schemas.microsoft.com/office/drawing/2014/main" id="{5C73DBFB-D008-3643-BC55-DC0EB59EE06A}"/>
                </a:ext>
              </a:extLst>
            </p:cNvPr>
            <p:cNvCxnSpPr>
              <a:cxnSpLocks noChangeShapeType="1"/>
              <a:stCxn id="1010" idx="5"/>
            </p:cNvCxnSpPr>
            <p:nvPr/>
          </p:nvCxnSpPr>
          <p:spPr bwMode="auto">
            <a:xfrm flipH="1">
              <a:off x="2746064" y="3789080"/>
              <a:ext cx="54551" cy="60192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1" name="Straight Connector 523">
              <a:extLst>
                <a:ext uri="{FF2B5EF4-FFF2-40B4-BE49-F238E27FC236}">
                  <a16:creationId xmlns:a16="http://schemas.microsoft.com/office/drawing/2014/main" id="{FABFBABF-764F-F24E-92BB-9E89BDA24ADC}"/>
                </a:ext>
              </a:extLst>
            </p:cNvPr>
            <p:cNvCxnSpPr>
              <a:cxnSpLocks noChangeShapeType="1"/>
              <a:endCxn id="941" idx="3"/>
            </p:cNvCxnSpPr>
            <p:nvPr/>
          </p:nvCxnSpPr>
          <p:spPr bwMode="auto">
            <a:xfrm flipV="1">
              <a:off x="4424422" y="4701847"/>
              <a:ext cx="1074473" cy="39073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312" name="Group 39945">
            <a:extLst>
              <a:ext uri="{FF2B5EF4-FFF2-40B4-BE49-F238E27FC236}">
                <a16:creationId xmlns:a16="http://schemas.microsoft.com/office/drawing/2014/main" id="{4F08D3C4-6595-F647-9CFE-E885FE9A560B}"/>
              </a:ext>
            </a:extLst>
          </p:cNvPr>
          <p:cNvGrpSpPr>
            <a:grpSpLocks/>
          </p:cNvGrpSpPr>
          <p:nvPr/>
        </p:nvGrpSpPr>
        <p:grpSpPr bwMode="auto">
          <a:xfrm>
            <a:off x="5775500" y="5015078"/>
            <a:ext cx="1792625" cy="741248"/>
            <a:chOff x="4686300" y="4864100"/>
            <a:chExt cx="1792244" cy="740764"/>
          </a:xfrm>
        </p:grpSpPr>
        <p:sp>
          <p:nvSpPr>
            <p:cNvPr id="313" name="TextBox 39940">
              <a:extLst>
                <a:ext uri="{FF2B5EF4-FFF2-40B4-BE49-F238E27FC236}">
                  <a16:creationId xmlns:a16="http://schemas.microsoft.com/office/drawing/2014/main" id="{FD61504F-D5F3-AD41-A564-0F2130ECCC8D}"/>
                </a:ext>
              </a:extLst>
            </p:cNvPr>
            <p:cNvSpPr txBox="1">
              <a:spLocks noChangeArrowheads="1"/>
            </p:cNvSpPr>
            <p:nvPr/>
          </p:nvSpPr>
          <p:spPr bwMode="auto">
            <a:xfrm>
              <a:off x="4838700" y="5143500"/>
              <a:ext cx="1639844"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peering link</a:t>
              </a:r>
            </a:p>
          </p:txBody>
        </p:sp>
        <p:cxnSp>
          <p:nvCxnSpPr>
            <p:cNvPr id="314" name="Straight Connector 39943">
              <a:extLst>
                <a:ext uri="{FF2B5EF4-FFF2-40B4-BE49-F238E27FC236}">
                  <a16:creationId xmlns:a16="http://schemas.microsoft.com/office/drawing/2014/main" id="{662FE684-E2A5-2840-A5C2-6BFF91F3187F}"/>
                </a:ext>
              </a:extLst>
            </p:cNvPr>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315" name="Group 39950">
            <a:extLst>
              <a:ext uri="{FF2B5EF4-FFF2-40B4-BE49-F238E27FC236}">
                <a16:creationId xmlns:a16="http://schemas.microsoft.com/office/drawing/2014/main" id="{8A4AC5CF-4E2B-1A42-BCF8-69BC9F1FCC3D}"/>
              </a:ext>
            </a:extLst>
          </p:cNvPr>
          <p:cNvGrpSpPr>
            <a:grpSpLocks/>
          </p:cNvGrpSpPr>
          <p:nvPr/>
        </p:nvGrpSpPr>
        <p:grpSpPr bwMode="auto">
          <a:xfrm>
            <a:off x="6991868" y="1571554"/>
            <a:ext cx="4455667" cy="1328271"/>
            <a:chOff x="5063571" y="1701800"/>
            <a:chExt cx="5949615" cy="1327412"/>
          </a:xfrm>
        </p:grpSpPr>
        <p:sp>
          <p:nvSpPr>
            <p:cNvPr id="316" name="TextBox 39946">
              <a:extLst>
                <a:ext uri="{FF2B5EF4-FFF2-40B4-BE49-F238E27FC236}">
                  <a16:creationId xmlns:a16="http://schemas.microsoft.com/office/drawing/2014/main" id="{6D9EB3B8-2735-CD4C-87A2-ADB28AA9175E}"/>
                </a:ext>
              </a:extLst>
            </p:cNvPr>
            <p:cNvSpPr txBox="1">
              <a:spLocks noChangeArrowheads="1"/>
            </p:cNvSpPr>
            <p:nvPr/>
          </p:nvSpPr>
          <p:spPr bwMode="auto">
            <a:xfrm>
              <a:off x="5270501" y="1701800"/>
              <a:ext cx="5742685" cy="83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Internet exchange point: </a:t>
              </a:r>
              <a:r>
                <a:rPr kumimoji="0" lang="en-US" altLang="en-US" sz="2400" b="0" i="1"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 direct interconnection of networks </a:t>
              </a:r>
            </a:p>
          </p:txBody>
        </p:sp>
        <p:cxnSp>
          <p:nvCxnSpPr>
            <p:cNvPr id="317" name="Straight Connector 39948">
              <a:extLst>
                <a:ext uri="{FF2B5EF4-FFF2-40B4-BE49-F238E27FC236}">
                  <a16:creationId xmlns:a16="http://schemas.microsoft.com/office/drawing/2014/main" id="{3960A6E5-1A89-A049-8806-7339A84D6F2F}"/>
                </a:ext>
              </a:extLst>
            </p:cNvPr>
            <p:cNvCxnSpPr>
              <a:cxnSpLocks noChangeShapeType="1"/>
              <a:endCxn id="307" idx="0"/>
            </p:cNvCxnSpPr>
            <p:nvPr/>
          </p:nvCxnSpPr>
          <p:spPr bwMode="auto">
            <a:xfrm flipH="1">
              <a:off x="5063571" y="2561801"/>
              <a:ext cx="755953" cy="467411"/>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62" name="Group 861">
            <a:extLst>
              <a:ext uri="{FF2B5EF4-FFF2-40B4-BE49-F238E27FC236}">
                <a16:creationId xmlns:a16="http://schemas.microsoft.com/office/drawing/2014/main" id="{B86CF571-59B7-9040-88E6-ACE367964601}"/>
              </a:ext>
            </a:extLst>
          </p:cNvPr>
          <p:cNvGrpSpPr/>
          <p:nvPr/>
        </p:nvGrpSpPr>
        <p:grpSpPr>
          <a:xfrm>
            <a:off x="7929475" y="3939691"/>
            <a:ext cx="541338" cy="223023"/>
            <a:chOff x="7493876" y="2774731"/>
            <a:chExt cx="1481958" cy="894622"/>
          </a:xfrm>
        </p:grpSpPr>
        <p:sp>
          <p:nvSpPr>
            <p:cNvPr id="975" name="Freeform 974">
              <a:extLst>
                <a:ext uri="{FF2B5EF4-FFF2-40B4-BE49-F238E27FC236}">
                  <a16:creationId xmlns:a16="http://schemas.microsoft.com/office/drawing/2014/main" id="{1999BFB5-779F-7B4E-BCBF-9040592BFB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6" name="Oval 975">
              <a:extLst>
                <a:ext uri="{FF2B5EF4-FFF2-40B4-BE49-F238E27FC236}">
                  <a16:creationId xmlns:a16="http://schemas.microsoft.com/office/drawing/2014/main" id="{61415BE9-66CA-0045-99BF-BA54F41E05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7" name="Group 976">
              <a:extLst>
                <a:ext uri="{FF2B5EF4-FFF2-40B4-BE49-F238E27FC236}">
                  <a16:creationId xmlns:a16="http://schemas.microsoft.com/office/drawing/2014/main" id="{390121EC-5020-DC41-8658-E7E4546EDD86}"/>
                </a:ext>
              </a:extLst>
            </p:cNvPr>
            <p:cNvGrpSpPr/>
            <p:nvPr/>
          </p:nvGrpSpPr>
          <p:grpSpPr>
            <a:xfrm>
              <a:off x="7713663" y="2848339"/>
              <a:ext cx="1042107" cy="425543"/>
              <a:chOff x="7786941" y="2884917"/>
              <a:chExt cx="897649" cy="353919"/>
            </a:xfrm>
          </p:grpSpPr>
          <p:sp>
            <p:nvSpPr>
              <p:cNvPr id="978" name="Freeform 977">
                <a:extLst>
                  <a:ext uri="{FF2B5EF4-FFF2-40B4-BE49-F238E27FC236}">
                    <a16:creationId xmlns:a16="http://schemas.microsoft.com/office/drawing/2014/main" id="{379AA28D-75A8-A345-B828-DEB6099EB1D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9" name="Freeform 978">
                <a:extLst>
                  <a:ext uri="{FF2B5EF4-FFF2-40B4-BE49-F238E27FC236}">
                    <a16:creationId xmlns:a16="http://schemas.microsoft.com/office/drawing/2014/main" id="{9DDC0BF3-00A0-7C46-A0BC-285C4E950A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0" name="Freeform 979">
                <a:extLst>
                  <a:ext uri="{FF2B5EF4-FFF2-40B4-BE49-F238E27FC236}">
                    <a16:creationId xmlns:a16="http://schemas.microsoft.com/office/drawing/2014/main" id="{DECB33A6-775B-1A42-95E8-73DA8B9651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1" name="Freeform 980">
                <a:extLst>
                  <a:ext uri="{FF2B5EF4-FFF2-40B4-BE49-F238E27FC236}">
                    <a16:creationId xmlns:a16="http://schemas.microsoft.com/office/drawing/2014/main" id="{2619AA7F-A92C-BA49-876D-4FE864A189C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1" name="Group 860">
            <a:extLst>
              <a:ext uri="{FF2B5EF4-FFF2-40B4-BE49-F238E27FC236}">
                <a16:creationId xmlns:a16="http://schemas.microsoft.com/office/drawing/2014/main" id="{D449FF35-FAF6-E449-9A22-F811CE472966}"/>
              </a:ext>
            </a:extLst>
          </p:cNvPr>
          <p:cNvGrpSpPr/>
          <p:nvPr/>
        </p:nvGrpSpPr>
        <p:grpSpPr>
          <a:xfrm>
            <a:off x="6429198" y="3852093"/>
            <a:ext cx="541338" cy="223023"/>
            <a:chOff x="7493876" y="2774731"/>
            <a:chExt cx="1481958" cy="894622"/>
          </a:xfrm>
        </p:grpSpPr>
        <p:sp>
          <p:nvSpPr>
            <p:cNvPr id="982" name="Freeform 981">
              <a:extLst>
                <a:ext uri="{FF2B5EF4-FFF2-40B4-BE49-F238E27FC236}">
                  <a16:creationId xmlns:a16="http://schemas.microsoft.com/office/drawing/2014/main" id="{C7B6FB0D-082A-3945-9A3E-A5F7186297E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83" name="Oval 982">
              <a:extLst>
                <a:ext uri="{FF2B5EF4-FFF2-40B4-BE49-F238E27FC236}">
                  <a16:creationId xmlns:a16="http://schemas.microsoft.com/office/drawing/2014/main" id="{4EF624E0-71DE-964A-8571-4D8C199640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84" name="Group 983">
              <a:extLst>
                <a:ext uri="{FF2B5EF4-FFF2-40B4-BE49-F238E27FC236}">
                  <a16:creationId xmlns:a16="http://schemas.microsoft.com/office/drawing/2014/main" id="{30E6BF43-A210-1E4C-BAD2-D624181508AC}"/>
                </a:ext>
              </a:extLst>
            </p:cNvPr>
            <p:cNvGrpSpPr/>
            <p:nvPr/>
          </p:nvGrpSpPr>
          <p:grpSpPr>
            <a:xfrm>
              <a:off x="7713663" y="2848339"/>
              <a:ext cx="1042107" cy="425543"/>
              <a:chOff x="7786941" y="2884917"/>
              <a:chExt cx="897649" cy="353919"/>
            </a:xfrm>
          </p:grpSpPr>
          <p:sp>
            <p:nvSpPr>
              <p:cNvPr id="985" name="Freeform 984">
                <a:extLst>
                  <a:ext uri="{FF2B5EF4-FFF2-40B4-BE49-F238E27FC236}">
                    <a16:creationId xmlns:a16="http://schemas.microsoft.com/office/drawing/2014/main" id="{F4D1AD34-F02F-9941-970C-35B2968329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6" name="Freeform 985">
                <a:extLst>
                  <a:ext uri="{FF2B5EF4-FFF2-40B4-BE49-F238E27FC236}">
                    <a16:creationId xmlns:a16="http://schemas.microsoft.com/office/drawing/2014/main" id="{0F5A4911-FBD2-E540-9A2F-3E431D553D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7" name="Freeform 986">
                <a:extLst>
                  <a:ext uri="{FF2B5EF4-FFF2-40B4-BE49-F238E27FC236}">
                    <a16:creationId xmlns:a16="http://schemas.microsoft.com/office/drawing/2014/main" id="{DCAAD9B9-53E3-A344-9344-FD09758AEB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8" name="Freeform 987">
                <a:extLst>
                  <a:ext uri="{FF2B5EF4-FFF2-40B4-BE49-F238E27FC236}">
                    <a16:creationId xmlns:a16="http://schemas.microsoft.com/office/drawing/2014/main" id="{7E121ADB-28BD-A34D-864D-CAE2965181F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6" name="Group 815">
            <a:extLst>
              <a:ext uri="{FF2B5EF4-FFF2-40B4-BE49-F238E27FC236}">
                <a16:creationId xmlns:a16="http://schemas.microsoft.com/office/drawing/2014/main" id="{5D57186B-96C6-4245-A5CD-2EC8F02FE2C5}"/>
              </a:ext>
            </a:extLst>
          </p:cNvPr>
          <p:cNvGrpSpPr/>
          <p:nvPr/>
        </p:nvGrpSpPr>
        <p:grpSpPr>
          <a:xfrm>
            <a:off x="5457737" y="3639654"/>
            <a:ext cx="541338" cy="223023"/>
            <a:chOff x="7493876" y="2774731"/>
            <a:chExt cx="1481958" cy="894622"/>
          </a:xfrm>
        </p:grpSpPr>
        <p:sp>
          <p:nvSpPr>
            <p:cNvPr id="1031" name="Freeform 1030">
              <a:extLst>
                <a:ext uri="{FF2B5EF4-FFF2-40B4-BE49-F238E27FC236}">
                  <a16:creationId xmlns:a16="http://schemas.microsoft.com/office/drawing/2014/main" id="{F884C67D-5359-0D4B-92F3-51236F5721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2" name="Oval 1031">
              <a:extLst>
                <a:ext uri="{FF2B5EF4-FFF2-40B4-BE49-F238E27FC236}">
                  <a16:creationId xmlns:a16="http://schemas.microsoft.com/office/drawing/2014/main" id="{C3DDEC0B-9B46-6E40-AFA7-85DD71E00D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3" name="Group 1032">
              <a:extLst>
                <a:ext uri="{FF2B5EF4-FFF2-40B4-BE49-F238E27FC236}">
                  <a16:creationId xmlns:a16="http://schemas.microsoft.com/office/drawing/2014/main" id="{AFA389A2-1145-6742-AFF5-BBE2D79E08E8}"/>
                </a:ext>
              </a:extLst>
            </p:cNvPr>
            <p:cNvGrpSpPr/>
            <p:nvPr/>
          </p:nvGrpSpPr>
          <p:grpSpPr>
            <a:xfrm>
              <a:off x="7713663" y="2848339"/>
              <a:ext cx="1042107" cy="425543"/>
              <a:chOff x="7786941" y="2884917"/>
              <a:chExt cx="897649" cy="353919"/>
            </a:xfrm>
          </p:grpSpPr>
          <p:sp>
            <p:nvSpPr>
              <p:cNvPr id="1034" name="Freeform 1033">
                <a:extLst>
                  <a:ext uri="{FF2B5EF4-FFF2-40B4-BE49-F238E27FC236}">
                    <a16:creationId xmlns:a16="http://schemas.microsoft.com/office/drawing/2014/main" id="{D4EB8805-ED69-3A4C-B790-5B0BE9CAFC7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a:extLst>
                  <a:ext uri="{FF2B5EF4-FFF2-40B4-BE49-F238E27FC236}">
                    <a16:creationId xmlns:a16="http://schemas.microsoft.com/office/drawing/2014/main" id="{F9160B87-94D9-4746-9AB1-F94A2850C6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a:extLst>
                  <a:ext uri="{FF2B5EF4-FFF2-40B4-BE49-F238E27FC236}">
                    <a16:creationId xmlns:a16="http://schemas.microsoft.com/office/drawing/2014/main" id="{AC514A69-8535-9F4F-9082-9C0664FDD7D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Freeform 1036">
                <a:extLst>
                  <a:ext uri="{FF2B5EF4-FFF2-40B4-BE49-F238E27FC236}">
                    <a16:creationId xmlns:a16="http://schemas.microsoft.com/office/drawing/2014/main" id="{16FAD8F4-5C16-3548-9F13-8A162DB18CB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51" name="Group 1050">
            <a:extLst>
              <a:ext uri="{FF2B5EF4-FFF2-40B4-BE49-F238E27FC236}">
                <a16:creationId xmlns:a16="http://schemas.microsoft.com/office/drawing/2014/main" id="{D733AA75-B994-7047-AE70-E6C857337635}"/>
              </a:ext>
            </a:extLst>
          </p:cNvPr>
          <p:cNvGrpSpPr/>
          <p:nvPr/>
        </p:nvGrpSpPr>
        <p:grpSpPr>
          <a:xfrm>
            <a:off x="4815073" y="3924252"/>
            <a:ext cx="1634942" cy="693432"/>
            <a:chOff x="4815073" y="3924252"/>
            <a:chExt cx="1634942" cy="693432"/>
          </a:xfrm>
        </p:grpSpPr>
        <p:cxnSp>
          <p:nvCxnSpPr>
            <p:cNvPr id="319" name="Straight Connector 515">
              <a:extLst>
                <a:ext uri="{FF2B5EF4-FFF2-40B4-BE49-F238E27FC236}">
                  <a16:creationId xmlns:a16="http://schemas.microsoft.com/office/drawing/2014/main" id="{E64B2F34-F5A2-0748-B519-596A0F2D52A9}"/>
                </a:ext>
              </a:extLst>
            </p:cNvPr>
            <p:cNvCxnSpPr>
              <a:cxnSpLocks noChangeShapeType="1"/>
              <a:stCxn id="930" idx="2"/>
            </p:cNvCxnSpPr>
            <p:nvPr/>
          </p:nvCxnSpPr>
          <p:spPr bwMode="auto">
            <a:xfrm flipV="1">
              <a:off x="4982880" y="4309966"/>
              <a:ext cx="309146" cy="30771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1" name="Straight Connector 519">
              <a:extLst>
                <a:ext uri="{FF2B5EF4-FFF2-40B4-BE49-F238E27FC236}">
                  <a16:creationId xmlns:a16="http://schemas.microsoft.com/office/drawing/2014/main" id="{A78B3472-4495-804D-9DE2-F7A93E5EED62}"/>
                </a:ext>
              </a:extLst>
            </p:cNvPr>
            <p:cNvCxnSpPr>
              <a:cxnSpLocks noChangeShapeType="1"/>
            </p:cNvCxnSpPr>
            <p:nvPr/>
          </p:nvCxnSpPr>
          <p:spPr bwMode="auto">
            <a:xfrm flipV="1">
              <a:off x="5520180" y="3924252"/>
              <a:ext cx="929835" cy="36708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2" name="Straight Connector 520">
              <a:extLst>
                <a:ext uri="{FF2B5EF4-FFF2-40B4-BE49-F238E27FC236}">
                  <a16:creationId xmlns:a16="http://schemas.microsoft.com/office/drawing/2014/main" id="{B39E2778-53AB-7A47-8C24-A5C1BE87DA91}"/>
                </a:ext>
              </a:extLst>
            </p:cNvPr>
            <p:cNvCxnSpPr>
              <a:cxnSpLocks noChangeShapeType="1"/>
              <a:stCxn id="1007" idx="2"/>
            </p:cNvCxnSpPr>
            <p:nvPr/>
          </p:nvCxnSpPr>
          <p:spPr bwMode="auto">
            <a:xfrm>
              <a:off x="4815073" y="3947043"/>
              <a:ext cx="476953" cy="2775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320" name="Group 518">
              <a:extLst>
                <a:ext uri="{FF2B5EF4-FFF2-40B4-BE49-F238E27FC236}">
                  <a16:creationId xmlns:a16="http://schemas.microsoft.com/office/drawing/2014/main" id="{5B45D9C6-3CE7-2041-98FA-CDA4548CA9EC}"/>
                </a:ext>
              </a:extLst>
            </p:cNvPr>
            <p:cNvGrpSpPr>
              <a:grpSpLocks/>
            </p:cNvGrpSpPr>
            <p:nvPr/>
          </p:nvGrpSpPr>
          <p:grpSpPr bwMode="auto">
            <a:xfrm>
              <a:off x="5119678" y="4119105"/>
              <a:ext cx="528442" cy="338554"/>
              <a:chOff x="5634518" y="2652249"/>
              <a:chExt cx="528092" cy="338174"/>
            </a:xfrm>
          </p:grpSpPr>
          <p:sp>
            <p:nvSpPr>
              <p:cNvPr id="323" name="Oval 521">
                <a:extLst>
                  <a:ext uri="{FF2B5EF4-FFF2-40B4-BE49-F238E27FC236}">
                    <a16:creationId xmlns:a16="http://schemas.microsoft.com/office/drawing/2014/main" id="{8C2B1233-55C2-9047-95E3-7365B78CC21B}"/>
                  </a:ext>
                </a:extLst>
              </p:cNvPr>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4" name="TextBox 522">
                <a:extLst>
                  <a:ext uri="{FF2B5EF4-FFF2-40B4-BE49-F238E27FC236}">
                    <a16:creationId xmlns:a16="http://schemas.microsoft.com/office/drawing/2014/main" id="{A334D512-2736-F84E-A319-19B29AF83D0F}"/>
                  </a:ext>
                </a:extLst>
              </p:cNvPr>
              <p:cNvSpPr txBox="1">
                <a:spLocks noChangeArrowheads="1"/>
              </p:cNvSpPr>
              <p:nvPr/>
            </p:nvSpPr>
            <p:spPr bwMode="auto">
              <a:xfrm>
                <a:off x="5685246" y="2652249"/>
                <a:ext cx="447262"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p>
            </p:txBody>
          </p:sp>
        </p:grpSp>
      </p:grpSp>
      <p:grpSp>
        <p:nvGrpSpPr>
          <p:cNvPr id="867" name="Group 866">
            <a:extLst>
              <a:ext uri="{FF2B5EF4-FFF2-40B4-BE49-F238E27FC236}">
                <a16:creationId xmlns:a16="http://schemas.microsoft.com/office/drawing/2014/main" id="{58E5558D-3D33-544A-9618-E00C8D6923C7}"/>
              </a:ext>
            </a:extLst>
          </p:cNvPr>
          <p:cNvGrpSpPr/>
          <p:nvPr/>
        </p:nvGrpSpPr>
        <p:grpSpPr>
          <a:xfrm>
            <a:off x="6244846" y="4607015"/>
            <a:ext cx="541338" cy="223023"/>
            <a:chOff x="7493876" y="2774731"/>
            <a:chExt cx="1481958" cy="894622"/>
          </a:xfrm>
        </p:grpSpPr>
        <p:sp>
          <p:nvSpPr>
            <p:cNvPr id="940" name="Freeform 939">
              <a:extLst>
                <a:ext uri="{FF2B5EF4-FFF2-40B4-BE49-F238E27FC236}">
                  <a16:creationId xmlns:a16="http://schemas.microsoft.com/office/drawing/2014/main" id="{CE49F0E8-4CAB-264C-AC25-083099BD35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1" name="Oval 940">
              <a:extLst>
                <a:ext uri="{FF2B5EF4-FFF2-40B4-BE49-F238E27FC236}">
                  <a16:creationId xmlns:a16="http://schemas.microsoft.com/office/drawing/2014/main" id="{FDB92030-8F0D-8048-BA6F-8E94CCC52E4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2" name="Group 941">
              <a:extLst>
                <a:ext uri="{FF2B5EF4-FFF2-40B4-BE49-F238E27FC236}">
                  <a16:creationId xmlns:a16="http://schemas.microsoft.com/office/drawing/2014/main" id="{E584775B-EF39-E641-9296-62D0E98EBD1F}"/>
                </a:ext>
              </a:extLst>
            </p:cNvPr>
            <p:cNvGrpSpPr/>
            <p:nvPr/>
          </p:nvGrpSpPr>
          <p:grpSpPr>
            <a:xfrm>
              <a:off x="7713663" y="2848339"/>
              <a:ext cx="1042107" cy="425543"/>
              <a:chOff x="7786941" y="2884917"/>
              <a:chExt cx="897649" cy="353919"/>
            </a:xfrm>
          </p:grpSpPr>
          <p:sp>
            <p:nvSpPr>
              <p:cNvPr id="943" name="Freeform 942">
                <a:extLst>
                  <a:ext uri="{FF2B5EF4-FFF2-40B4-BE49-F238E27FC236}">
                    <a16:creationId xmlns:a16="http://schemas.microsoft.com/office/drawing/2014/main" id="{5FDEF6E3-E3EE-6C46-9470-4C6034153E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4" name="Freeform 943">
                <a:extLst>
                  <a:ext uri="{FF2B5EF4-FFF2-40B4-BE49-F238E27FC236}">
                    <a16:creationId xmlns:a16="http://schemas.microsoft.com/office/drawing/2014/main" id="{F09DCEA1-EA74-5942-A863-43EE3356891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5" name="Freeform 944">
                <a:extLst>
                  <a:ext uri="{FF2B5EF4-FFF2-40B4-BE49-F238E27FC236}">
                    <a16:creationId xmlns:a16="http://schemas.microsoft.com/office/drawing/2014/main" id="{7E4A31FF-3937-8145-99B6-C539859E71D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6" name="Freeform 945">
                <a:extLst>
                  <a:ext uri="{FF2B5EF4-FFF2-40B4-BE49-F238E27FC236}">
                    <a16:creationId xmlns:a16="http://schemas.microsoft.com/office/drawing/2014/main" id="{AE42ABD3-20A1-3A47-A5A0-6B9BD70524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0" name="Group 869">
            <a:extLst>
              <a:ext uri="{FF2B5EF4-FFF2-40B4-BE49-F238E27FC236}">
                <a16:creationId xmlns:a16="http://schemas.microsoft.com/office/drawing/2014/main" id="{2201EDA2-F87D-BF47-BEA0-21B0A24F495A}"/>
              </a:ext>
            </a:extLst>
          </p:cNvPr>
          <p:cNvGrpSpPr/>
          <p:nvPr/>
        </p:nvGrpSpPr>
        <p:grpSpPr>
          <a:xfrm>
            <a:off x="4812419" y="5011641"/>
            <a:ext cx="541338" cy="223023"/>
            <a:chOff x="7493876" y="2774731"/>
            <a:chExt cx="1481958" cy="894622"/>
          </a:xfrm>
        </p:grpSpPr>
        <p:sp>
          <p:nvSpPr>
            <p:cNvPr id="919" name="Freeform 918">
              <a:extLst>
                <a:ext uri="{FF2B5EF4-FFF2-40B4-BE49-F238E27FC236}">
                  <a16:creationId xmlns:a16="http://schemas.microsoft.com/office/drawing/2014/main" id="{7BACFFDC-142B-174A-BFED-E6176627DB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0" name="Oval 919">
              <a:extLst>
                <a:ext uri="{FF2B5EF4-FFF2-40B4-BE49-F238E27FC236}">
                  <a16:creationId xmlns:a16="http://schemas.microsoft.com/office/drawing/2014/main" id="{6B0BD693-1861-1344-9C54-9555107E799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1" name="Group 920">
              <a:extLst>
                <a:ext uri="{FF2B5EF4-FFF2-40B4-BE49-F238E27FC236}">
                  <a16:creationId xmlns:a16="http://schemas.microsoft.com/office/drawing/2014/main" id="{0019A1FA-0729-AB44-ACE4-09350E33F468}"/>
                </a:ext>
              </a:extLst>
            </p:cNvPr>
            <p:cNvGrpSpPr/>
            <p:nvPr/>
          </p:nvGrpSpPr>
          <p:grpSpPr>
            <a:xfrm>
              <a:off x="7713663" y="2848339"/>
              <a:ext cx="1042107" cy="425543"/>
              <a:chOff x="7786941" y="2884917"/>
              <a:chExt cx="897649" cy="353919"/>
            </a:xfrm>
          </p:grpSpPr>
          <p:sp>
            <p:nvSpPr>
              <p:cNvPr id="922" name="Freeform 921">
                <a:extLst>
                  <a:ext uri="{FF2B5EF4-FFF2-40B4-BE49-F238E27FC236}">
                    <a16:creationId xmlns:a16="http://schemas.microsoft.com/office/drawing/2014/main" id="{FA1FC1ED-CBBF-5F44-A7FA-778F742FE7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 name="Freeform 922">
                <a:extLst>
                  <a:ext uri="{FF2B5EF4-FFF2-40B4-BE49-F238E27FC236}">
                    <a16:creationId xmlns:a16="http://schemas.microsoft.com/office/drawing/2014/main" id="{6C0ECFD1-933A-B74E-BFEE-72B00BC4C3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 name="Freeform 923">
                <a:extLst>
                  <a:ext uri="{FF2B5EF4-FFF2-40B4-BE49-F238E27FC236}">
                    <a16:creationId xmlns:a16="http://schemas.microsoft.com/office/drawing/2014/main" id="{FF559D91-8CE3-6E40-B135-CC54DC6069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5" name="Freeform 924">
                <a:extLst>
                  <a:ext uri="{FF2B5EF4-FFF2-40B4-BE49-F238E27FC236}">
                    <a16:creationId xmlns:a16="http://schemas.microsoft.com/office/drawing/2014/main" id="{4747411F-F0D6-A548-A80F-4ED08DE503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9" name="Group 818">
            <a:extLst>
              <a:ext uri="{FF2B5EF4-FFF2-40B4-BE49-F238E27FC236}">
                <a16:creationId xmlns:a16="http://schemas.microsoft.com/office/drawing/2014/main" id="{BC079EE2-B5B9-1946-83CA-FB5D7C12BB3C}"/>
              </a:ext>
            </a:extLst>
          </p:cNvPr>
          <p:cNvGrpSpPr/>
          <p:nvPr/>
        </p:nvGrpSpPr>
        <p:grpSpPr>
          <a:xfrm>
            <a:off x="3355534" y="3674009"/>
            <a:ext cx="541338" cy="223023"/>
            <a:chOff x="7493876" y="2774731"/>
            <a:chExt cx="1481958" cy="894622"/>
          </a:xfrm>
        </p:grpSpPr>
        <p:sp>
          <p:nvSpPr>
            <p:cNvPr id="1010" name="Freeform 1009">
              <a:extLst>
                <a:ext uri="{FF2B5EF4-FFF2-40B4-BE49-F238E27FC236}">
                  <a16:creationId xmlns:a16="http://schemas.microsoft.com/office/drawing/2014/main" id="{92DD86F6-73AF-224B-B049-218E0EE4D53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1" name="Oval 1010">
              <a:extLst>
                <a:ext uri="{FF2B5EF4-FFF2-40B4-BE49-F238E27FC236}">
                  <a16:creationId xmlns:a16="http://schemas.microsoft.com/office/drawing/2014/main" id="{620B6D4B-4DE6-3F40-A4F5-C34D0B6BA0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2" name="Group 1011">
              <a:extLst>
                <a:ext uri="{FF2B5EF4-FFF2-40B4-BE49-F238E27FC236}">
                  <a16:creationId xmlns:a16="http://schemas.microsoft.com/office/drawing/2014/main" id="{79E8750B-383B-4641-8E1B-82CF46F5FE0C}"/>
                </a:ext>
              </a:extLst>
            </p:cNvPr>
            <p:cNvGrpSpPr/>
            <p:nvPr/>
          </p:nvGrpSpPr>
          <p:grpSpPr>
            <a:xfrm>
              <a:off x="7713663" y="2848339"/>
              <a:ext cx="1042107" cy="425543"/>
              <a:chOff x="7786941" y="2884917"/>
              <a:chExt cx="897649" cy="353919"/>
            </a:xfrm>
          </p:grpSpPr>
          <p:sp>
            <p:nvSpPr>
              <p:cNvPr id="1013" name="Freeform 1012">
                <a:extLst>
                  <a:ext uri="{FF2B5EF4-FFF2-40B4-BE49-F238E27FC236}">
                    <a16:creationId xmlns:a16="http://schemas.microsoft.com/office/drawing/2014/main" id="{1A6B8441-BBF6-4A40-BA5C-5AA0E5DC70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4" name="Freeform 1013">
                <a:extLst>
                  <a:ext uri="{FF2B5EF4-FFF2-40B4-BE49-F238E27FC236}">
                    <a16:creationId xmlns:a16="http://schemas.microsoft.com/office/drawing/2014/main" id="{30818833-5C97-7548-9F55-3C0175E588E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a:extLst>
                  <a:ext uri="{FF2B5EF4-FFF2-40B4-BE49-F238E27FC236}">
                    <a16:creationId xmlns:a16="http://schemas.microsoft.com/office/drawing/2014/main" id="{9E3C655D-3A7D-E14F-A7F2-F9D4BE59CF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a:extLst>
                  <a:ext uri="{FF2B5EF4-FFF2-40B4-BE49-F238E27FC236}">
                    <a16:creationId xmlns:a16="http://schemas.microsoft.com/office/drawing/2014/main" id="{4F322FCA-51A6-1E49-B553-D74D173229A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2" name="Group 871">
            <a:extLst>
              <a:ext uri="{FF2B5EF4-FFF2-40B4-BE49-F238E27FC236}">
                <a16:creationId xmlns:a16="http://schemas.microsoft.com/office/drawing/2014/main" id="{A25E589D-842B-C047-A119-3D7A98414FB7}"/>
              </a:ext>
            </a:extLst>
          </p:cNvPr>
          <p:cNvGrpSpPr/>
          <p:nvPr/>
        </p:nvGrpSpPr>
        <p:grpSpPr>
          <a:xfrm>
            <a:off x="3292387" y="4376707"/>
            <a:ext cx="541338" cy="223023"/>
            <a:chOff x="7493876" y="2774731"/>
            <a:chExt cx="1481958" cy="894622"/>
          </a:xfrm>
        </p:grpSpPr>
        <p:sp>
          <p:nvSpPr>
            <p:cNvPr id="905" name="Freeform 904">
              <a:extLst>
                <a:ext uri="{FF2B5EF4-FFF2-40B4-BE49-F238E27FC236}">
                  <a16:creationId xmlns:a16="http://schemas.microsoft.com/office/drawing/2014/main" id="{81EA2F3C-5A7E-8343-AB35-2ABC44A9D32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06" name="Oval 905">
              <a:extLst>
                <a:ext uri="{FF2B5EF4-FFF2-40B4-BE49-F238E27FC236}">
                  <a16:creationId xmlns:a16="http://schemas.microsoft.com/office/drawing/2014/main" id="{5FDE10E8-50B3-BC4D-AC25-C68EBCF695D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7" name="Group 906">
              <a:extLst>
                <a:ext uri="{FF2B5EF4-FFF2-40B4-BE49-F238E27FC236}">
                  <a16:creationId xmlns:a16="http://schemas.microsoft.com/office/drawing/2014/main" id="{0B8FD6CA-C921-9744-A760-55D802E5FF48}"/>
                </a:ext>
              </a:extLst>
            </p:cNvPr>
            <p:cNvGrpSpPr/>
            <p:nvPr/>
          </p:nvGrpSpPr>
          <p:grpSpPr>
            <a:xfrm>
              <a:off x="7713663" y="2848339"/>
              <a:ext cx="1042107" cy="425543"/>
              <a:chOff x="7786941" y="2884917"/>
              <a:chExt cx="897649" cy="353919"/>
            </a:xfrm>
          </p:grpSpPr>
          <p:sp>
            <p:nvSpPr>
              <p:cNvPr id="908" name="Freeform 907">
                <a:extLst>
                  <a:ext uri="{FF2B5EF4-FFF2-40B4-BE49-F238E27FC236}">
                    <a16:creationId xmlns:a16="http://schemas.microsoft.com/office/drawing/2014/main" id="{4807C980-FDBE-794F-AD74-6D2BF0D484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9" name="Freeform 908">
                <a:extLst>
                  <a:ext uri="{FF2B5EF4-FFF2-40B4-BE49-F238E27FC236}">
                    <a16:creationId xmlns:a16="http://schemas.microsoft.com/office/drawing/2014/main" id="{26F08AE6-E4B5-0D4B-815F-50BAD5E7146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0" name="Freeform 909">
                <a:extLst>
                  <a:ext uri="{FF2B5EF4-FFF2-40B4-BE49-F238E27FC236}">
                    <a16:creationId xmlns:a16="http://schemas.microsoft.com/office/drawing/2014/main" id="{3314964C-B1A5-6944-90A3-2DB4945602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1" name="Freeform 910">
                <a:extLst>
                  <a:ext uri="{FF2B5EF4-FFF2-40B4-BE49-F238E27FC236}">
                    <a16:creationId xmlns:a16="http://schemas.microsoft.com/office/drawing/2014/main" id="{52A2021F-EAC2-B84A-9171-8219D4BDC09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20" name="Group 819">
            <a:extLst>
              <a:ext uri="{FF2B5EF4-FFF2-40B4-BE49-F238E27FC236}">
                <a16:creationId xmlns:a16="http://schemas.microsoft.com/office/drawing/2014/main" id="{381985F4-0019-534F-8CE5-AE9A089DDF51}"/>
              </a:ext>
            </a:extLst>
          </p:cNvPr>
          <p:cNvGrpSpPr/>
          <p:nvPr/>
        </p:nvGrpSpPr>
        <p:grpSpPr>
          <a:xfrm>
            <a:off x="4400287" y="3826770"/>
            <a:ext cx="541338" cy="223023"/>
            <a:chOff x="7493876" y="2774731"/>
            <a:chExt cx="1481958" cy="894622"/>
          </a:xfrm>
        </p:grpSpPr>
        <p:sp>
          <p:nvSpPr>
            <p:cNvPr id="1003" name="Freeform 1002">
              <a:extLst>
                <a:ext uri="{FF2B5EF4-FFF2-40B4-BE49-F238E27FC236}">
                  <a16:creationId xmlns:a16="http://schemas.microsoft.com/office/drawing/2014/main" id="{4CE10CC8-8336-0245-950D-7D623D68111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04" name="Oval 1003">
              <a:extLst>
                <a:ext uri="{FF2B5EF4-FFF2-40B4-BE49-F238E27FC236}">
                  <a16:creationId xmlns:a16="http://schemas.microsoft.com/office/drawing/2014/main" id="{7D977A06-C0BE-1540-88E3-7929A84F7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05" name="Group 1004">
              <a:extLst>
                <a:ext uri="{FF2B5EF4-FFF2-40B4-BE49-F238E27FC236}">
                  <a16:creationId xmlns:a16="http://schemas.microsoft.com/office/drawing/2014/main" id="{19FDDE53-D84C-8442-9D8A-CCD581A35300}"/>
                </a:ext>
              </a:extLst>
            </p:cNvPr>
            <p:cNvGrpSpPr/>
            <p:nvPr/>
          </p:nvGrpSpPr>
          <p:grpSpPr>
            <a:xfrm>
              <a:off x="7713663" y="2848339"/>
              <a:ext cx="1042107" cy="425543"/>
              <a:chOff x="7786941" y="2884917"/>
              <a:chExt cx="897649" cy="353919"/>
            </a:xfrm>
          </p:grpSpPr>
          <p:sp>
            <p:nvSpPr>
              <p:cNvPr id="1006" name="Freeform 1005">
                <a:extLst>
                  <a:ext uri="{FF2B5EF4-FFF2-40B4-BE49-F238E27FC236}">
                    <a16:creationId xmlns:a16="http://schemas.microsoft.com/office/drawing/2014/main" id="{6F6E6FCB-EFD3-7540-AA59-096EB89F325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7" name="Freeform 1006">
                <a:extLst>
                  <a:ext uri="{FF2B5EF4-FFF2-40B4-BE49-F238E27FC236}">
                    <a16:creationId xmlns:a16="http://schemas.microsoft.com/office/drawing/2014/main" id="{2D261D66-4D24-274A-B7FF-FCB547B174B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8" name="Freeform 1007">
                <a:extLst>
                  <a:ext uri="{FF2B5EF4-FFF2-40B4-BE49-F238E27FC236}">
                    <a16:creationId xmlns:a16="http://schemas.microsoft.com/office/drawing/2014/main" id="{F563306F-33C6-A847-92E7-649E85912A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9" name="Freeform 1008">
                <a:extLst>
                  <a:ext uri="{FF2B5EF4-FFF2-40B4-BE49-F238E27FC236}">
                    <a16:creationId xmlns:a16="http://schemas.microsoft.com/office/drawing/2014/main" id="{AEB4B7BE-FCC2-3F4D-8665-4275FF1FEB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9" name="Group 868">
            <a:extLst>
              <a:ext uri="{FF2B5EF4-FFF2-40B4-BE49-F238E27FC236}">
                <a16:creationId xmlns:a16="http://schemas.microsoft.com/office/drawing/2014/main" id="{5524909D-92D6-CB46-8697-C9B8CAE6477E}"/>
              </a:ext>
            </a:extLst>
          </p:cNvPr>
          <p:cNvGrpSpPr/>
          <p:nvPr/>
        </p:nvGrpSpPr>
        <p:grpSpPr>
          <a:xfrm>
            <a:off x="4568094" y="4497411"/>
            <a:ext cx="541338" cy="223023"/>
            <a:chOff x="7493876" y="2774731"/>
            <a:chExt cx="1481958" cy="894622"/>
          </a:xfrm>
        </p:grpSpPr>
        <p:sp>
          <p:nvSpPr>
            <p:cNvPr id="926" name="Freeform 925">
              <a:extLst>
                <a:ext uri="{FF2B5EF4-FFF2-40B4-BE49-F238E27FC236}">
                  <a16:creationId xmlns:a16="http://schemas.microsoft.com/office/drawing/2014/main" id="{3B2D0726-1886-8A49-BDF6-9C8DECE04B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7" name="Oval 926">
              <a:extLst>
                <a:ext uri="{FF2B5EF4-FFF2-40B4-BE49-F238E27FC236}">
                  <a16:creationId xmlns:a16="http://schemas.microsoft.com/office/drawing/2014/main" id="{C80EEA86-DEEC-D249-B401-35418DE026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8" name="Group 927">
              <a:extLst>
                <a:ext uri="{FF2B5EF4-FFF2-40B4-BE49-F238E27FC236}">
                  <a16:creationId xmlns:a16="http://schemas.microsoft.com/office/drawing/2014/main" id="{D1E8DCDB-27F1-AA42-88DA-FD19F1C40287}"/>
                </a:ext>
              </a:extLst>
            </p:cNvPr>
            <p:cNvGrpSpPr/>
            <p:nvPr/>
          </p:nvGrpSpPr>
          <p:grpSpPr>
            <a:xfrm>
              <a:off x="7713663" y="2848339"/>
              <a:ext cx="1042107" cy="425543"/>
              <a:chOff x="7786941" y="2884917"/>
              <a:chExt cx="897649" cy="353919"/>
            </a:xfrm>
          </p:grpSpPr>
          <p:sp>
            <p:nvSpPr>
              <p:cNvPr id="929" name="Freeform 928">
                <a:extLst>
                  <a:ext uri="{FF2B5EF4-FFF2-40B4-BE49-F238E27FC236}">
                    <a16:creationId xmlns:a16="http://schemas.microsoft.com/office/drawing/2014/main" id="{9508B2E1-C7BF-9740-BE83-39DB94E1E7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0" name="Freeform 929">
                <a:extLst>
                  <a:ext uri="{FF2B5EF4-FFF2-40B4-BE49-F238E27FC236}">
                    <a16:creationId xmlns:a16="http://schemas.microsoft.com/office/drawing/2014/main" id="{521758E3-0DD8-204F-A905-0354031EA0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1" name="Freeform 930">
                <a:extLst>
                  <a:ext uri="{FF2B5EF4-FFF2-40B4-BE49-F238E27FC236}">
                    <a16:creationId xmlns:a16="http://schemas.microsoft.com/office/drawing/2014/main" id="{7DAC71D7-383B-4540-A8A4-4AEA3CFAE8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2" name="Freeform 931">
                <a:extLst>
                  <a:ext uri="{FF2B5EF4-FFF2-40B4-BE49-F238E27FC236}">
                    <a16:creationId xmlns:a16="http://schemas.microsoft.com/office/drawing/2014/main" id="{890040AB-E90B-C742-90BE-0BDFCAC68D6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92156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dissolve">
                                      <p:cBhvr>
                                        <p:cTn id="7" dur="500"/>
                                        <p:tgtEl>
                                          <p:spTgt spid="1051"/>
                                        </p:tgtEl>
                                      </p:cBhvr>
                                    </p:animEffect>
                                  </p:childTnLst>
                                </p:cTn>
                              </p:par>
                              <p:par>
                                <p:cTn id="8" presetID="9" presetClass="entr" presetSubtype="0" fill="hold" nodeType="withEffect">
                                  <p:stCondLst>
                                    <p:cond delay="0"/>
                                  </p:stCondLst>
                                  <p:childTnLst>
                                    <p:set>
                                      <p:cBhvr>
                                        <p:cTn id="9" dur="1" fill="hold">
                                          <p:stCondLst>
                                            <p:cond delay="0"/>
                                          </p:stCondLst>
                                        </p:cTn>
                                        <p:tgtEl>
                                          <p:spTgt spid="302"/>
                                        </p:tgtEl>
                                        <p:attrNameLst>
                                          <p:attrName>style.visibility</p:attrName>
                                        </p:attrNameLst>
                                      </p:cBhvr>
                                      <p:to>
                                        <p:strVal val="visible"/>
                                      </p:to>
                                    </p:set>
                                    <p:animEffect transition="in" filter="dissolve">
                                      <p:cBhvr>
                                        <p:cTn id="10" dur="500"/>
                                        <p:tgtEl>
                                          <p:spTgt spid="302"/>
                                        </p:tgtEl>
                                      </p:cBhvr>
                                    </p:animEffect>
                                  </p:childTnLst>
                                </p:cTn>
                              </p:par>
                              <p:par>
                                <p:cTn id="11" presetID="9" presetClass="entr" presetSubtype="0" fill="hold" nodeType="withEffect">
                                  <p:stCondLst>
                                    <p:cond delay="0"/>
                                  </p:stCondLst>
                                  <p:childTnLst>
                                    <p:set>
                                      <p:cBhvr>
                                        <p:cTn id="12" dur="1" fill="hold">
                                          <p:stCondLst>
                                            <p:cond delay="0"/>
                                          </p:stCondLst>
                                        </p:cTn>
                                        <p:tgtEl>
                                          <p:spTgt spid="315"/>
                                        </p:tgtEl>
                                        <p:attrNameLst>
                                          <p:attrName>style.visibility</p:attrName>
                                        </p:attrNameLst>
                                      </p:cBhvr>
                                      <p:to>
                                        <p:strVal val="visible"/>
                                      </p:to>
                                    </p:set>
                                    <p:animEffect transition="in" filter="dissolve">
                                      <p:cBhvr>
                                        <p:cTn id="13" dur="500"/>
                                        <p:tgtEl>
                                          <p:spTgt spid="3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08"/>
                                        </p:tgtEl>
                                        <p:attrNameLst>
                                          <p:attrName>style.visibility</p:attrName>
                                        </p:attrNameLst>
                                      </p:cBhvr>
                                      <p:to>
                                        <p:strVal val="visible"/>
                                      </p:to>
                                    </p:set>
                                    <p:animEffect transition="in" filter="dissolve">
                                      <p:cBhvr>
                                        <p:cTn id="18" dur="500"/>
                                        <p:tgtEl>
                                          <p:spTgt spid="308"/>
                                        </p:tgtEl>
                                      </p:cBhvr>
                                    </p:animEffect>
                                  </p:childTnLst>
                                </p:cTn>
                              </p:par>
                              <p:par>
                                <p:cTn id="19" presetID="9" presetClass="entr" presetSubtype="0" fill="hold" nodeType="withEffect">
                                  <p:stCondLst>
                                    <p:cond delay="0"/>
                                  </p:stCondLst>
                                  <p:childTnLst>
                                    <p:set>
                                      <p:cBhvr>
                                        <p:cTn id="20" dur="1" fill="hold">
                                          <p:stCondLst>
                                            <p:cond delay="0"/>
                                          </p:stCondLst>
                                        </p:cTn>
                                        <p:tgtEl>
                                          <p:spTgt spid="312"/>
                                        </p:tgtEl>
                                        <p:attrNameLst>
                                          <p:attrName>style.visibility</p:attrName>
                                        </p:attrNameLst>
                                      </p:cBhvr>
                                      <p:to>
                                        <p:strVal val="visible"/>
                                      </p:to>
                                    </p:set>
                                    <p:animEffect transition="in" filter="dissolve">
                                      <p:cBhvr>
                                        <p:cTn id="2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Oval 33">
            <a:extLst>
              <a:ext uri="{FF2B5EF4-FFF2-40B4-BE49-F238E27FC236}">
                <a16:creationId xmlns:a16="http://schemas.microsoft.com/office/drawing/2014/main" id="{91E82855-0703-4C4C-9B6A-21FE71AA74CC}"/>
              </a:ext>
            </a:extLst>
          </p:cNvPr>
          <p:cNvSpPr>
            <a:spLocks noChangeArrowheads="1"/>
          </p:cNvSpPr>
          <p:nvPr/>
        </p:nvSpPr>
        <p:spPr bwMode="auto">
          <a:xfrm rot="5400000">
            <a:off x="2030588" y="3754605"/>
            <a:ext cx="1252537" cy="381000"/>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endParaRPr>
          </a:p>
        </p:txBody>
      </p:sp>
      <p:sp>
        <p:nvSpPr>
          <p:cNvPr id="804" name="Oval 3">
            <a:extLst>
              <a:ext uri="{FF2B5EF4-FFF2-40B4-BE49-F238E27FC236}">
                <a16:creationId xmlns:a16="http://schemas.microsoft.com/office/drawing/2014/main" id="{C1E39CEB-C65D-764B-966A-D7A25B07575D}"/>
              </a:ext>
            </a:extLst>
          </p:cNvPr>
          <p:cNvSpPr>
            <a:spLocks noChangeArrowheads="1"/>
          </p:cNvSpPr>
          <p:nvPr/>
        </p:nvSpPr>
        <p:spPr bwMode="auto">
          <a:xfrm>
            <a:off x="2884400" y="2782791"/>
            <a:ext cx="3475038" cy="13811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05" name="Straight Connector 10">
            <a:extLst>
              <a:ext uri="{FF2B5EF4-FFF2-40B4-BE49-F238E27FC236}">
                <a16:creationId xmlns:a16="http://schemas.microsoft.com/office/drawing/2014/main" id="{93EBD03F-9A41-A545-84E9-9F7C7586256D}"/>
              </a:ext>
            </a:extLst>
          </p:cNvPr>
          <p:cNvCxnSpPr>
            <a:cxnSpLocks noChangeShapeType="1"/>
          </p:cNvCxnSpPr>
          <p:nvPr/>
        </p:nvCxnSpPr>
        <p:spPr bwMode="auto">
          <a:xfrm>
            <a:off x="4108363" y="3025678"/>
            <a:ext cx="1146175" cy="730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6" name="Straight Connector 297">
            <a:extLst>
              <a:ext uri="{FF2B5EF4-FFF2-40B4-BE49-F238E27FC236}">
                <a16:creationId xmlns:a16="http://schemas.microsoft.com/office/drawing/2014/main" id="{7676F8BB-118B-B64A-92D8-85283640E5D9}"/>
              </a:ext>
            </a:extLst>
          </p:cNvPr>
          <p:cNvCxnSpPr>
            <a:cxnSpLocks noChangeShapeType="1"/>
          </p:cNvCxnSpPr>
          <p:nvPr/>
        </p:nvCxnSpPr>
        <p:spPr bwMode="auto">
          <a:xfrm>
            <a:off x="4702088" y="3325716"/>
            <a:ext cx="130175"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7" name="Straight Connector 298">
            <a:extLst>
              <a:ext uri="{FF2B5EF4-FFF2-40B4-BE49-F238E27FC236}">
                <a16:creationId xmlns:a16="http://schemas.microsoft.com/office/drawing/2014/main" id="{A2DEF96B-86EE-7144-BD4A-23065D792A93}"/>
              </a:ext>
            </a:extLst>
          </p:cNvPr>
          <p:cNvCxnSpPr>
            <a:cxnSpLocks noChangeShapeType="1"/>
          </p:cNvCxnSpPr>
          <p:nvPr/>
        </p:nvCxnSpPr>
        <p:spPr bwMode="auto">
          <a:xfrm flipV="1">
            <a:off x="4486188" y="3530503"/>
            <a:ext cx="263525"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8" name="Straight Connector 299">
            <a:extLst>
              <a:ext uri="{FF2B5EF4-FFF2-40B4-BE49-F238E27FC236}">
                <a16:creationId xmlns:a16="http://schemas.microsoft.com/office/drawing/2014/main" id="{555BA90C-F55F-9A4F-9697-475AB2129606}"/>
              </a:ext>
            </a:extLst>
          </p:cNvPr>
          <p:cNvCxnSpPr>
            <a:cxnSpLocks noChangeShapeType="1"/>
          </p:cNvCxnSpPr>
          <p:nvPr/>
        </p:nvCxnSpPr>
        <p:spPr bwMode="auto">
          <a:xfrm flipV="1">
            <a:off x="4165513" y="3354291"/>
            <a:ext cx="209550" cy="1095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9" name="Straight Connector 300">
            <a:extLst>
              <a:ext uri="{FF2B5EF4-FFF2-40B4-BE49-F238E27FC236}">
                <a16:creationId xmlns:a16="http://schemas.microsoft.com/office/drawing/2014/main" id="{06CA7B3A-E066-F645-A065-DE454C32D980}"/>
              </a:ext>
            </a:extLst>
          </p:cNvPr>
          <p:cNvCxnSpPr>
            <a:cxnSpLocks noChangeShapeType="1"/>
          </p:cNvCxnSpPr>
          <p:nvPr/>
        </p:nvCxnSpPr>
        <p:spPr bwMode="auto">
          <a:xfrm flipV="1">
            <a:off x="3827375" y="3654328"/>
            <a:ext cx="222250" cy="984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0" name="Straight Connector 301">
            <a:extLst>
              <a:ext uri="{FF2B5EF4-FFF2-40B4-BE49-F238E27FC236}">
                <a16:creationId xmlns:a16="http://schemas.microsoft.com/office/drawing/2014/main" id="{BACA8AA4-CF1D-5F48-933F-B11117821D9A}"/>
              </a:ext>
            </a:extLst>
          </p:cNvPr>
          <p:cNvCxnSpPr>
            <a:cxnSpLocks noChangeShapeType="1"/>
          </p:cNvCxnSpPr>
          <p:nvPr/>
        </p:nvCxnSpPr>
        <p:spPr bwMode="auto">
          <a:xfrm flipV="1">
            <a:off x="4719550" y="3579716"/>
            <a:ext cx="273050" cy="254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1" name="Straight Connector 302">
            <a:extLst>
              <a:ext uri="{FF2B5EF4-FFF2-40B4-BE49-F238E27FC236}">
                <a16:creationId xmlns:a16="http://schemas.microsoft.com/office/drawing/2014/main" id="{DCD16DCF-19C7-244F-A0A1-9DB175274AC6}"/>
              </a:ext>
            </a:extLst>
          </p:cNvPr>
          <p:cNvCxnSpPr>
            <a:cxnSpLocks noChangeShapeType="1"/>
          </p:cNvCxnSpPr>
          <p:nvPr/>
        </p:nvCxnSpPr>
        <p:spPr bwMode="auto">
          <a:xfrm flipH="1" flipV="1">
            <a:off x="5251363" y="3565428"/>
            <a:ext cx="387350" cy="1254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2" name="Straight Connector 303">
            <a:extLst>
              <a:ext uri="{FF2B5EF4-FFF2-40B4-BE49-F238E27FC236}">
                <a16:creationId xmlns:a16="http://schemas.microsoft.com/office/drawing/2014/main" id="{5D4D6C28-B196-BF48-A9D5-692E12992F1C}"/>
              </a:ext>
            </a:extLst>
          </p:cNvPr>
          <p:cNvCxnSpPr>
            <a:cxnSpLocks noChangeShapeType="1"/>
          </p:cNvCxnSpPr>
          <p:nvPr/>
        </p:nvCxnSpPr>
        <p:spPr bwMode="auto">
          <a:xfrm flipV="1">
            <a:off x="5237075" y="3216178"/>
            <a:ext cx="307975" cy="198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3" name="Straight Connector 304">
            <a:extLst>
              <a:ext uri="{FF2B5EF4-FFF2-40B4-BE49-F238E27FC236}">
                <a16:creationId xmlns:a16="http://schemas.microsoft.com/office/drawing/2014/main" id="{838A4044-BFFD-4A45-BC18-5752B0840588}"/>
              </a:ext>
            </a:extLst>
          </p:cNvPr>
          <p:cNvCxnSpPr>
            <a:cxnSpLocks noChangeShapeType="1"/>
          </p:cNvCxnSpPr>
          <p:nvPr/>
        </p:nvCxnSpPr>
        <p:spPr bwMode="auto">
          <a:xfrm flipH="1" flipV="1">
            <a:off x="4109950" y="3086003"/>
            <a:ext cx="246063" cy="873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14" name="TextBox 39958">
            <a:extLst>
              <a:ext uri="{FF2B5EF4-FFF2-40B4-BE49-F238E27FC236}">
                <a16:creationId xmlns:a16="http://schemas.microsoft.com/office/drawing/2014/main" id="{6F6B1677-D08C-6A47-B407-042662BB76A0}"/>
              </a:ext>
            </a:extLst>
          </p:cNvPr>
          <p:cNvSpPr txBox="1">
            <a:spLocks noChangeArrowheads="1"/>
          </p:cNvSpPr>
          <p:nvPr/>
        </p:nvSpPr>
        <p:spPr bwMode="auto">
          <a:xfrm>
            <a:off x="3044738" y="3127278"/>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A</a:t>
            </a:r>
          </a:p>
        </p:txBody>
      </p:sp>
      <p:grpSp>
        <p:nvGrpSpPr>
          <p:cNvPr id="815" name="Group 814">
            <a:extLst>
              <a:ext uri="{FF2B5EF4-FFF2-40B4-BE49-F238E27FC236}">
                <a16:creationId xmlns:a16="http://schemas.microsoft.com/office/drawing/2014/main" id="{47996727-7119-574B-8617-ECC07818FEDD}"/>
              </a:ext>
            </a:extLst>
          </p:cNvPr>
          <p:cNvGrpSpPr/>
          <p:nvPr/>
        </p:nvGrpSpPr>
        <p:grpSpPr>
          <a:xfrm>
            <a:off x="4779875" y="3395180"/>
            <a:ext cx="541338" cy="223023"/>
            <a:chOff x="7493876" y="2774731"/>
            <a:chExt cx="1481958" cy="894622"/>
          </a:xfrm>
        </p:grpSpPr>
        <p:sp>
          <p:nvSpPr>
            <p:cNvPr id="1038" name="Freeform 1037">
              <a:extLst>
                <a:ext uri="{FF2B5EF4-FFF2-40B4-BE49-F238E27FC236}">
                  <a16:creationId xmlns:a16="http://schemas.microsoft.com/office/drawing/2014/main" id="{3EDFEF2E-E8B6-3841-B07D-9D0CA292425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9" name="Oval 1038">
              <a:extLst>
                <a:ext uri="{FF2B5EF4-FFF2-40B4-BE49-F238E27FC236}">
                  <a16:creationId xmlns:a16="http://schemas.microsoft.com/office/drawing/2014/main" id="{EBF872C2-5DB2-1143-8057-32D36F4F7DE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40" name="Group 1039">
              <a:extLst>
                <a:ext uri="{FF2B5EF4-FFF2-40B4-BE49-F238E27FC236}">
                  <a16:creationId xmlns:a16="http://schemas.microsoft.com/office/drawing/2014/main" id="{E45C82B8-7745-8345-80DF-E1551574C0B5}"/>
                </a:ext>
              </a:extLst>
            </p:cNvPr>
            <p:cNvGrpSpPr/>
            <p:nvPr/>
          </p:nvGrpSpPr>
          <p:grpSpPr>
            <a:xfrm>
              <a:off x="7713663" y="2848339"/>
              <a:ext cx="1042107" cy="425543"/>
              <a:chOff x="7786941" y="2884917"/>
              <a:chExt cx="897649" cy="353919"/>
            </a:xfrm>
          </p:grpSpPr>
          <p:sp>
            <p:nvSpPr>
              <p:cNvPr id="1041" name="Freeform 1040">
                <a:extLst>
                  <a:ext uri="{FF2B5EF4-FFF2-40B4-BE49-F238E27FC236}">
                    <a16:creationId xmlns:a16="http://schemas.microsoft.com/office/drawing/2014/main" id="{AADF328D-9F75-D443-B009-78195511DE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Freeform 1041">
                <a:extLst>
                  <a:ext uri="{FF2B5EF4-FFF2-40B4-BE49-F238E27FC236}">
                    <a16:creationId xmlns:a16="http://schemas.microsoft.com/office/drawing/2014/main" id="{CABE0F12-0414-E047-9D94-A57A4F3F8B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Freeform 1042">
                <a:extLst>
                  <a:ext uri="{FF2B5EF4-FFF2-40B4-BE49-F238E27FC236}">
                    <a16:creationId xmlns:a16="http://schemas.microsoft.com/office/drawing/2014/main" id="{61DB4664-2DC3-D243-A319-728D82FDC8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4" name="Freeform 1043">
                <a:extLst>
                  <a:ext uri="{FF2B5EF4-FFF2-40B4-BE49-F238E27FC236}">
                    <a16:creationId xmlns:a16="http://schemas.microsoft.com/office/drawing/2014/main" id="{3A39F596-0CEB-FB44-8298-3CCA7A8E5D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7" name="Group 816">
            <a:extLst>
              <a:ext uri="{FF2B5EF4-FFF2-40B4-BE49-F238E27FC236}">
                <a16:creationId xmlns:a16="http://schemas.microsoft.com/office/drawing/2014/main" id="{FF12777F-B030-4549-A7FC-82449D14AB56}"/>
              </a:ext>
            </a:extLst>
          </p:cNvPr>
          <p:cNvGrpSpPr/>
          <p:nvPr/>
        </p:nvGrpSpPr>
        <p:grpSpPr>
          <a:xfrm>
            <a:off x="4228292" y="3150704"/>
            <a:ext cx="541338" cy="223023"/>
            <a:chOff x="7493876" y="2774731"/>
            <a:chExt cx="1481958" cy="894622"/>
          </a:xfrm>
        </p:grpSpPr>
        <p:sp>
          <p:nvSpPr>
            <p:cNvPr id="1024" name="Freeform 1023">
              <a:extLst>
                <a:ext uri="{FF2B5EF4-FFF2-40B4-BE49-F238E27FC236}">
                  <a16:creationId xmlns:a16="http://schemas.microsoft.com/office/drawing/2014/main" id="{99010B44-64C2-AB4E-A534-5DD841F54C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5" name="Oval 1024">
              <a:extLst>
                <a:ext uri="{FF2B5EF4-FFF2-40B4-BE49-F238E27FC236}">
                  <a16:creationId xmlns:a16="http://schemas.microsoft.com/office/drawing/2014/main" id="{F609C7A8-5C64-1E46-89AE-A8782A6AB2A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26" name="Group 1025">
              <a:extLst>
                <a:ext uri="{FF2B5EF4-FFF2-40B4-BE49-F238E27FC236}">
                  <a16:creationId xmlns:a16="http://schemas.microsoft.com/office/drawing/2014/main" id="{467733F2-A942-984D-951B-4FC5E9704E12}"/>
                </a:ext>
              </a:extLst>
            </p:cNvPr>
            <p:cNvGrpSpPr/>
            <p:nvPr/>
          </p:nvGrpSpPr>
          <p:grpSpPr>
            <a:xfrm>
              <a:off x="7713663" y="2848339"/>
              <a:ext cx="1042107" cy="425543"/>
              <a:chOff x="7786941" y="2884917"/>
              <a:chExt cx="897649" cy="353919"/>
            </a:xfrm>
          </p:grpSpPr>
          <p:sp>
            <p:nvSpPr>
              <p:cNvPr id="1027" name="Freeform 1026">
                <a:extLst>
                  <a:ext uri="{FF2B5EF4-FFF2-40B4-BE49-F238E27FC236}">
                    <a16:creationId xmlns:a16="http://schemas.microsoft.com/office/drawing/2014/main" id="{9C762EC2-20E2-E34D-BF85-6154BC77A2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Freeform 1027">
                <a:extLst>
                  <a:ext uri="{FF2B5EF4-FFF2-40B4-BE49-F238E27FC236}">
                    <a16:creationId xmlns:a16="http://schemas.microsoft.com/office/drawing/2014/main" id="{816CB66E-9C37-534A-85AC-84C51BA8D57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Freeform 1028">
                <a:extLst>
                  <a:ext uri="{FF2B5EF4-FFF2-40B4-BE49-F238E27FC236}">
                    <a16:creationId xmlns:a16="http://schemas.microsoft.com/office/drawing/2014/main" id="{E4DE6B81-6776-9B45-B52B-E80CB62D179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Freeform 1029">
                <a:extLst>
                  <a:ext uri="{FF2B5EF4-FFF2-40B4-BE49-F238E27FC236}">
                    <a16:creationId xmlns:a16="http://schemas.microsoft.com/office/drawing/2014/main" id="{EAF14958-EE5D-3742-8285-298B3270B7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8" name="Group 817">
            <a:extLst>
              <a:ext uri="{FF2B5EF4-FFF2-40B4-BE49-F238E27FC236}">
                <a16:creationId xmlns:a16="http://schemas.microsoft.com/office/drawing/2014/main" id="{1EC3981A-429A-8B48-A3A4-3F38950EE426}"/>
              </a:ext>
            </a:extLst>
          </p:cNvPr>
          <p:cNvGrpSpPr/>
          <p:nvPr/>
        </p:nvGrpSpPr>
        <p:grpSpPr>
          <a:xfrm>
            <a:off x="3972632" y="3451642"/>
            <a:ext cx="541338" cy="223023"/>
            <a:chOff x="7493876" y="2774731"/>
            <a:chExt cx="1481958" cy="894622"/>
          </a:xfrm>
        </p:grpSpPr>
        <p:sp>
          <p:nvSpPr>
            <p:cNvPr id="1017" name="Freeform 1016">
              <a:extLst>
                <a:ext uri="{FF2B5EF4-FFF2-40B4-BE49-F238E27FC236}">
                  <a16:creationId xmlns:a16="http://schemas.microsoft.com/office/drawing/2014/main" id="{4AD6CA35-9890-0743-96D1-73AC7E92080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8" name="Oval 1017">
              <a:extLst>
                <a:ext uri="{FF2B5EF4-FFF2-40B4-BE49-F238E27FC236}">
                  <a16:creationId xmlns:a16="http://schemas.microsoft.com/office/drawing/2014/main" id="{9C75BC85-7B77-844A-A090-98B72437D1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9" name="Group 1018">
              <a:extLst>
                <a:ext uri="{FF2B5EF4-FFF2-40B4-BE49-F238E27FC236}">
                  <a16:creationId xmlns:a16="http://schemas.microsoft.com/office/drawing/2014/main" id="{BB68491C-B2BC-5F4D-8E2D-9B5AF1FF9752}"/>
                </a:ext>
              </a:extLst>
            </p:cNvPr>
            <p:cNvGrpSpPr/>
            <p:nvPr/>
          </p:nvGrpSpPr>
          <p:grpSpPr>
            <a:xfrm>
              <a:off x="7713663" y="2848339"/>
              <a:ext cx="1042107" cy="425543"/>
              <a:chOff x="7786941" y="2884917"/>
              <a:chExt cx="897649" cy="353919"/>
            </a:xfrm>
          </p:grpSpPr>
          <p:sp>
            <p:nvSpPr>
              <p:cNvPr id="1020" name="Freeform 1019">
                <a:extLst>
                  <a:ext uri="{FF2B5EF4-FFF2-40B4-BE49-F238E27FC236}">
                    <a16:creationId xmlns:a16="http://schemas.microsoft.com/office/drawing/2014/main" id="{6A1C4FC8-1F5B-5C45-82B9-CE47B968AF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1" name="Freeform 1020">
                <a:extLst>
                  <a:ext uri="{FF2B5EF4-FFF2-40B4-BE49-F238E27FC236}">
                    <a16:creationId xmlns:a16="http://schemas.microsoft.com/office/drawing/2014/main" id="{726EAB2B-C360-BB43-9D51-609E86D205B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2" name="Freeform 1021">
                <a:extLst>
                  <a:ext uri="{FF2B5EF4-FFF2-40B4-BE49-F238E27FC236}">
                    <a16:creationId xmlns:a16="http://schemas.microsoft.com/office/drawing/2014/main" id="{6DC07A6D-089D-B644-A213-63263AEE673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Freeform 1022">
                <a:extLst>
                  <a:ext uri="{FF2B5EF4-FFF2-40B4-BE49-F238E27FC236}">
                    <a16:creationId xmlns:a16="http://schemas.microsoft.com/office/drawing/2014/main" id="{32E701D2-9EC5-3C41-9EF1-B1EDD98324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821" name="Oval 3">
            <a:extLst>
              <a:ext uri="{FF2B5EF4-FFF2-40B4-BE49-F238E27FC236}">
                <a16:creationId xmlns:a16="http://schemas.microsoft.com/office/drawing/2014/main" id="{175C21D2-17F4-1C48-AD8B-3CA2017D329F}"/>
              </a:ext>
            </a:extLst>
          </p:cNvPr>
          <p:cNvSpPr>
            <a:spLocks noChangeArrowheads="1"/>
          </p:cNvSpPr>
          <p:nvPr/>
        </p:nvSpPr>
        <p:spPr bwMode="auto">
          <a:xfrm>
            <a:off x="2671675" y="4260753"/>
            <a:ext cx="2941638" cy="132397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22" name="Straight Connector 10">
            <a:extLst>
              <a:ext uri="{FF2B5EF4-FFF2-40B4-BE49-F238E27FC236}">
                <a16:creationId xmlns:a16="http://schemas.microsoft.com/office/drawing/2014/main" id="{7DC3F383-B8A6-0D47-AA14-533688BAAE4D}"/>
              </a:ext>
            </a:extLst>
          </p:cNvPr>
          <p:cNvCxnSpPr>
            <a:cxnSpLocks noChangeShapeType="1"/>
          </p:cNvCxnSpPr>
          <p:nvPr/>
        </p:nvCxnSpPr>
        <p:spPr bwMode="auto">
          <a:xfrm>
            <a:off x="3706725" y="4494116"/>
            <a:ext cx="969963" cy="682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3" name="Straight Connector 297">
            <a:extLst>
              <a:ext uri="{FF2B5EF4-FFF2-40B4-BE49-F238E27FC236}">
                <a16:creationId xmlns:a16="http://schemas.microsoft.com/office/drawing/2014/main" id="{FA2FCD93-6174-FC43-97E3-B56BA29EFE98}"/>
              </a:ext>
            </a:extLst>
          </p:cNvPr>
          <p:cNvCxnSpPr>
            <a:cxnSpLocks noChangeShapeType="1"/>
          </p:cNvCxnSpPr>
          <p:nvPr/>
        </p:nvCxnSpPr>
        <p:spPr bwMode="auto">
          <a:xfrm>
            <a:off x="4209963" y="4781453"/>
            <a:ext cx="109537" cy="793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4" name="Straight Connector 298">
            <a:extLst>
              <a:ext uri="{FF2B5EF4-FFF2-40B4-BE49-F238E27FC236}">
                <a16:creationId xmlns:a16="http://schemas.microsoft.com/office/drawing/2014/main" id="{FBA241B7-1D0B-3446-B887-DF2A60562C63}"/>
              </a:ext>
            </a:extLst>
          </p:cNvPr>
          <p:cNvCxnSpPr>
            <a:cxnSpLocks noChangeShapeType="1"/>
          </p:cNvCxnSpPr>
          <p:nvPr/>
        </p:nvCxnSpPr>
        <p:spPr bwMode="auto">
          <a:xfrm flipV="1">
            <a:off x="4027400" y="4976716"/>
            <a:ext cx="222250"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5" name="Straight Connector 299">
            <a:extLst>
              <a:ext uri="{FF2B5EF4-FFF2-40B4-BE49-F238E27FC236}">
                <a16:creationId xmlns:a16="http://schemas.microsoft.com/office/drawing/2014/main" id="{9EF281DF-1EAB-9642-86CE-67F25A55ACBF}"/>
              </a:ext>
            </a:extLst>
          </p:cNvPr>
          <p:cNvCxnSpPr>
            <a:cxnSpLocks noChangeShapeType="1"/>
          </p:cNvCxnSpPr>
          <p:nvPr/>
        </p:nvCxnSpPr>
        <p:spPr bwMode="auto">
          <a:xfrm flipV="1">
            <a:off x="3754350" y="4808441"/>
            <a:ext cx="177800"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6" name="Straight Connector 300">
            <a:extLst>
              <a:ext uri="{FF2B5EF4-FFF2-40B4-BE49-F238E27FC236}">
                <a16:creationId xmlns:a16="http://schemas.microsoft.com/office/drawing/2014/main" id="{CF0B6ED5-64C1-F64C-B490-65D8887CD46F}"/>
              </a:ext>
            </a:extLst>
          </p:cNvPr>
          <p:cNvCxnSpPr>
            <a:cxnSpLocks noChangeShapeType="1"/>
          </p:cNvCxnSpPr>
          <p:nvPr/>
        </p:nvCxnSpPr>
        <p:spPr bwMode="auto">
          <a:xfrm flipV="1">
            <a:off x="3468600" y="5095778"/>
            <a:ext cx="188913"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7" name="Straight Connector 301">
            <a:extLst>
              <a:ext uri="{FF2B5EF4-FFF2-40B4-BE49-F238E27FC236}">
                <a16:creationId xmlns:a16="http://schemas.microsoft.com/office/drawing/2014/main" id="{6F25A2AA-9AAF-7545-A621-843340E23A8A}"/>
              </a:ext>
            </a:extLst>
          </p:cNvPr>
          <p:cNvCxnSpPr>
            <a:cxnSpLocks noChangeShapeType="1"/>
          </p:cNvCxnSpPr>
          <p:nvPr/>
        </p:nvCxnSpPr>
        <p:spPr bwMode="auto">
          <a:xfrm flipV="1">
            <a:off x="4224250" y="5024341"/>
            <a:ext cx="231775" cy="2444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8" name="Straight Connector 302">
            <a:extLst>
              <a:ext uri="{FF2B5EF4-FFF2-40B4-BE49-F238E27FC236}">
                <a16:creationId xmlns:a16="http://schemas.microsoft.com/office/drawing/2014/main" id="{A85DF839-8C92-7C4C-9E4F-95253E4F64D1}"/>
              </a:ext>
            </a:extLst>
          </p:cNvPr>
          <p:cNvCxnSpPr>
            <a:cxnSpLocks noChangeShapeType="1"/>
          </p:cNvCxnSpPr>
          <p:nvPr/>
        </p:nvCxnSpPr>
        <p:spPr bwMode="auto">
          <a:xfrm flipH="1" flipV="1">
            <a:off x="4675100" y="5011641"/>
            <a:ext cx="327025" cy="1190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9" name="Straight Connector 303">
            <a:extLst>
              <a:ext uri="{FF2B5EF4-FFF2-40B4-BE49-F238E27FC236}">
                <a16:creationId xmlns:a16="http://schemas.microsoft.com/office/drawing/2014/main" id="{F434154C-8D83-9441-B097-3BBC275FD9C7}"/>
              </a:ext>
            </a:extLst>
          </p:cNvPr>
          <p:cNvCxnSpPr>
            <a:cxnSpLocks noChangeShapeType="1"/>
          </p:cNvCxnSpPr>
          <p:nvPr/>
        </p:nvCxnSpPr>
        <p:spPr bwMode="auto">
          <a:xfrm flipV="1">
            <a:off x="4662400" y="4676678"/>
            <a:ext cx="260350" cy="1889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0" name="Straight Connector 304">
            <a:extLst>
              <a:ext uri="{FF2B5EF4-FFF2-40B4-BE49-F238E27FC236}">
                <a16:creationId xmlns:a16="http://schemas.microsoft.com/office/drawing/2014/main" id="{B524947B-DB9F-7D40-A706-4C17DE2A5010}"/>
              </a:ext>
            </a:extLst>
          </p:cNvPr>
          <p:cNvCxnSpPr>
            <a:cxnSpLocks noChangeShapeType="1"/>
          </p:cNvCxnSpPr>
          <p:nvPr/>
        </p:nvCxnSpPr>
        <p:spPr bwMode="auto">
          <a:xfrm flipH="1" flipV="1">
            <a:off x="3708313" y="4551266"/>
            <a:ext cx="207962"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31" name="TextBox 39958">
            <a:extLst>
              <a:ext uri="{FF2B5EF4-FFF2-40B4-BE49-F238E27FC236}">
                <a16:creationId xmlns:a16="http://schemas.microsoft.com/office/drawing/2014/main" id="{E2B94A9A-0F9D-2848-A0CF-4BF11CF94A72}"/>
              </a:ext>
            </a:extLst>
          </p:cNvPr>
          <p:cNvSpPr txBox="1">
            <a:spLocks noChangeArrowheads="1"/>
          </p:cNvSpPr>
          <p:nvPr/>
        </p:nvSpPr>
        <p:spPr bwMode="auto">
          <a:xfrm>
            <a:off x="2806613" y="4590953"/>
            <a:ext cx="78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C</a:t>
            </a:r>
          </a:p>
        </p:txBody>
      </p:sp>
      <p:sp>
        <p:nvSpPr>
          <p:cNvPr id="832" name="Oval 3">
            <a:extLst>
              <a:ext uri="{FF2B5EF4-FFF2-40B4-BE49-F238E27FC236}">
                <a16:creationId xmlns:a16="http://schemas.microsoft.com/office/drawing/2014/main" id="{A702DE6F-D4A0-8F44-AA63-D6E15375CD8E}"/>
              </a:ext>
            </a:extLst>
          </p:cNvPr>
          <p:cNvSpPr>
            <a:spLocks noChangeArrowheads="1"/>
          </p:cNvSpPr>
          <p:nvPr/>
        </p:nvSpPr>
        <p:spPr bwMode="auto">
          <a:xfrm>
            <a:off x="5765713" y="3706716"/>
            <a:ext cx="3219450" cy="13430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33" name="Straight Connector 10">
            <a:extLst>
              <a:ext uri="{FF2B5EF4-FFF2-40B4-BE49-F238E27FC236}">
                <a16:creationId xmlns:a16="http://schemas.microsoft.com/office/drawing/2014/main" id="{3F8196DF-0888-8E49-98D7-DA224C7BE9E9}"/>
              </a:ext>
            </a:extLst>
          </p:cNvPr>
          <p:cNvCxnSpPr>
            <a:cxnSpLocks noChangeShapeType="1"/>
          </p:cNvCxnSpPr>
          <p:nvPr/>
        </p:nvCxnSpPr>
        <p:spPr bwMode="auto">
          <a:xfrm>
            <a:off x="6899188" y="3943253"/>
            <a:ext cx="1062037" cy="69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4" name="Straight Connector 297">
            <a:extLst>
              <a:ext uri="{FF2B5EF4-FFF2-40B4-BE49-F238E27FC236}">
                <a16:creationId xmlns:a16="http://schemas.microsoft.com/office/drawing/2014/main" id="{1B258AC6-D04D-9E42-938E-20E66E809546}"/>
              </a:ext>
            </a:extLst>
          </p:cNvPr>
          <p:cNvCxnSpPr>
            <a:cxnSpLocks noChangeShapeType="1"/>
          </p:cNvCxnSpPr>
          <p:nvPr/>
        </p:nvCxnSpPr>
        <p:spPr bwMode="auto">
          <a:xfrm>
            <a:off x="7450050" y="4233766"/>
            <a:ext cx="120650" cy="825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5" name="Straight Connector 298">
            <a:extLst>
              <a:ext uri="{FF2B5EF4-FFF2-40B4-BE49-F238E27FC236}">
                <a16:creationId xmlns:a16="http://schemas.microsoft.com/office/drawing/2014/main" id="{413995ED-2F60-8B4D-8D7F-93AD98A8938C}"/>
              </a:ext>
            </a:extLst>
          </p:cNvPr>
          <p:cNvCxnSpPr>
            <a:cxnSpLocks noChangeShapeType="1"/>
          </p:cNvCxnSpPr>
          <p:nvPr/>
        </p:nvCxnSpPr>
        <p:spPr bwMode="auto">
          <a:xfrm flipV="1">
            <a:off x="7250025" y="4433791"/>
            <a:ext cx="2428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6" name="Straight Connector 299">
            <a:extLst>
              <a:ext uri="{FF2B5EF4-FFF2-40B4-BE49-F238E27FC236}">
                <a16:creationId xmlns:a16="http://schemas.microsoft.com/office/drawing/2014/main" id="{25EF67BD-6045-D34A-B976-7E209CEE56CE}"/>
              </a:ext>
            </a:extLst>
          </p:cNvPr>
          <p:cNvCxnSpPr>
            <a:cxnSpLocks noChangeShapeType="1"/>
          </p:cNvCxnSpPr>
          <p:nvPr/>
        </p:nvCxnSpPr>
        <p:spPr bwMode="auto">
          <a:xfrm flipV="1">
            <a:off x="6951575" y="4262341"/>
            <a:ext cx="195263"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7" name="Straight Connector 300">
            <a:extLst>
              <a:ext uri="{FF2B5EF4-FFF2-40B4-BE49-F238E27FC236}">
                <a16:creationId xmlns:a16="http://schemas.microsoft.com/office/drawing/2014/main" id="{36B4AB57-694E-3A49-B3F1-69CBFBA7E4FF}"/>
              </a:ext>
            </a:extLst>
          </p:cNvPr>
          <p:cNvCxnSpPr>
            <a:cxnSpLocks noChangeShapeType="1"/>
          </p:cNvCxnSpPr>
          <p:nvPr/>
        </p:nvCxnSpPr>
        <p:spPr bwMode="auto">
          <a:xfrm flipV="1">
            <a:off x="6638838" y="4554441"/>
            <a:ext cx="206375"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8" name="Straight Connector 301">
            <a:extLst>
              <a:ext uri="{FF2B5EF4-FFF2-40B4-BE49-F238E27FC236}">
                <a16:creationId xmlns:a16="http://schemas.microsoft.com/office/drawing/2014/main" id="{327866EC-442B-E449-A507-1ADB2897607E}"/>
              </a:ext>
            </a:extLst>
          </p:cNvPr>
          <p:cNvCxnSpPr>
            <a:cxnSpLocks noChangeShapeType="1"/>
          </p:cNvCxnSpPr>
          <p:nvPr/>
        </p:nvCxnSpPr>
        <p:spPr bwMode="auto">
          <a:xfrm flipV="1">
            <a:off x="7465925" y="4481416"/>
            <a:ext cx="254000" cy="247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9" name="Straight Connector 302">
            <a:extLst>
              <a:ext uri="{FF2B5EF4-FFF2-40B4-BE49-F238E27FC236}">
                <a16:creationId xmlns:a16="http://schemas.microsoft.com/office/drawing/2014/main" id="{0B9882C7-E94F-0A47-A7DE-70A6E795938B}"/>
              </a:ext>
            </a:extLst>
          </p:cNvPr>
          <p:cNvCxnSpPr>
            <a:cxnSpLocks noChangeShapeType="1"/>
          </p:cNvCxnSpPr>
          <p:nvPr/>
        </p:nvCxnSpPr>
        <p:spPr bwMode="auto">
          <a:xfrm flipH="1" flipV="1">
            <a:off x="7929475" y="4460778"/>
            <a:ext cx="358775" cy="120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0" name="Straight Connector 303">
            <a:extLst>
              <a:ext uri="{FF2B5EF4-FFF2-40B4-BE49-F238E27FC236}">
                <a16:creationId xmlns:a16="http://schemas.microsoft.com/office/drawing/2014/main" id="{07F3D5AB-917A-3646-B73E-0784162E7E10}"/>
              </a:ext>
            </a:extLst>
          </p:cNvPr>
          <p:cNvCxnSpPr>
            <a:cxnSpLocks noChangeShapeType="1"/>
          </p:cNvCxnSpPr>
          <p:nvPr/>
        </p:nvCxnSpPr>
        <p:spPr bwMode="auto">
          <a:xfrm flipV="1">
            <a:off x="7945350" y="4127403"/>
            <a:ext cx="285750" cy="1920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1" name="Straight Connector 304">
            <a:extLst>
              <a:ext uri="{FF2B5EF4-FFF2-40B4-BE49-F238E27FC236}">
                <a16:creationId xmlns:a16="http://schemas.microsoft.com/office/drawing/2014/main" id="{7EE99713-0073-4441-B515-ACBBCD81E0FB}"/>
              </a:ext>
            </a:extLst>
          </p:cNvPr>
          <p:cNvCxnSpPr>
            <a:cxnSpLocks noChangeShapeType="1"/>
          </p:cNvCxnSpPr>
          <p:nvPr/>
        </p:nvCxnSpPr>
        <p:spPr bwMode="auto">
          <a:xfrm flipH="1" flipV="1">
            <a:off x="6900775" y="4000403"/>
            <a:ext cx="227013" cy="857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42" name="TextBox 39958">
            <a:extLst>
              <a:ext uri="{FF2B5EF4-FFF2-40B4-BE49-F238E27FC236}">
                <a16:creationId xmlns:a16="http://schemas.microsoft.com/office/drawing/2014/main" id="{9B066AAE-482E-0B40-BE56-8CA80740394E}"/>
              </a:ext>
            </a:extLst>
          </p:cNvPr>
          <p:cNvSpPr txBox="1">
            <a:spLocks noChangeArrowheads="1"/>
          </p:cNvSpPr>
          <p:nvPr/>
        </p:nvSpPr>
        <p:spPr bwMode="auto">
          <a:xfrm>
            <a:off x="5914938" y="4040091"/>
            <a:ext cx="795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B</a:t>
            </a:r>
          </a:p>
        </p:txBody>
      </p:sp>
      <p:cxnSp>
        <p:nvCxnSpPr>
          <p:cNvPr id="843" name="Straight Connector 12">
            <a:extLst>
              <a:ext uri="{FF2B5EF4-FFF2-40B4-BE49-F238E27FC236}">
                <a16:creationId xmlns:a16="http://schemas.microsoft.com/office/drawing/2014/main" id="{F300F1C8-847A-BE41-8774-57B1DCD8D5D3}"/>
              </a:ext>
            </a:extLst>
          </p:cNvPr>
          <p:cNvCxnSpPr>
            <a:cxnSpLocks noChangeShapeType="1"/>
          </p:cNvCxnSpPr>
          <p:nvPr/>
        </p:nvCxnSpPr>
        <p:spPr bwMode="auto">
          <a:xfrm>
            <a:off x="3533688" y="2666903"/>
            <a:ext cx="238125" cy="261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6" name="Straight Connector 502">
            <a:extLst>
              <a:ext uri="{FF2B5EF4-FFF2-40B4-BE49-F238E27FC236}">
                <a16:creationId xmlns:a16="http://schemas.microsoft.com/office/drawing/2014/main" id="{3F67B9C4-4FEC-1240-9C01-EB8A6EE3CDEB}"/>
              </a:ext>
            </a:extLst>
          </p:cNvPr>
          <p:cNvCxnSpPr>
            <a:cxnSpLocks noChangeShapeType="1"/>
          </p:cNvCxnSpPr>
          <p:nvPr/>
        </p:nvCxnSpPr>
        <p:spPr bwMode="auto">
          <a:xfrm>
            <a:off x="5067213" y="2468466"/>
            <a:ext cx="307975" cy="573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7" name="Straight Connector 503">
            <a:extLst>
              <a:ext uri="{FF2B5EF4-FFF2-40B4-BE49-F238E27FC236}">
                <a16:creationId xmlns:a16="http://schemas.microsoft.com/office/drawing/2014/main" id="{545AD480-9636-0E4B-B4B9-9B4ADC620A03}"/>
              </a:ext>
            </a:extLst>
          </p:cNvPr>
          <p:cNvCxnSpPr>
            <a:cxnSpLocks noChangeShapeType="1"/>
          </p:cNvCxnSpPr>
          <p:nvPr/>
        </p:nvCxnSpPr>
        <p:spPr bwMode="auto">
          <a:xfrm flipH="1">
            <a:off x="5576800" y="2446241"/>
            <a:ext cx="384175" cy="579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8" name="Straight Connector 504">
            <a:extLst>
              <a:ext uri="{FF2B5EF4-FFF2-40B4-BE49-F238E27FC236}">
                <a16:creationId xmlns:a16="http://schemas.microsoft.com/office/drawing/2014/main" id="{71581065-B12B-1A4E-BE8D-55FA0FB7720E}"/>
              </a:ext>
            </a:extLst>
          </p:cNvPr>
          <p:cNvCxnSpPr>
            <a:cxnSpLocks noChangeShapeType="1"/>
          </p:cNvCxnSpPr>
          <p:nvPr/>
        </p:nvCxnSpPr>
        <p:spPr bwMode="auto">
          <a:xfrm>
            <a:off x="7921538" y="2957416"/>
            <a:ext cx="215900" cy="1046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9" name="Straight Connector 505">
            <a:extLst>
              <a:ext uri="{FF2B5EF4-FFF2-40B4-BE49-F238E27FC236}">
                <a16:creationId xmlns:a16="http://schemas.microsoft.com/office/drawing/2014/main" id="{73C31C58-B4CF-814A-A3FD-55A6563CEF48}"/>
              </a:ext>
            </a:extLst>
          </p:cNvPr>
          <p:cNvCxnSpPr>
            <a:cxnSpLocks noChangeShapeType="1"/>
          </p:cNvCxnSpPr>
          <p:nvPr/>
        </p:nvCxnSpPr>
        <p:spPr bwMode="auto">
          <a:xfrm flipH="1">
            <a:off x="8288250" y="3308253"/>
            <a:ext cx="241300" cy="692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 name="Straight Connector 507">
            <a:extLst>
              <a:ext uri="{FF2B5EF4-FFF2-40B4-BE49-F238E27FC236}">
                <a16:creationId xmlns:a16="http://schemas.microsoft.com/office/drawing/2014/main" id="{EC7E8528-0B6D-CF4D-8A94-85AA80C4CC8F}"/>
              </a:ext>
            </a:extLst>
          </p:cNvPr>
          <p:cNvCxnSpPr>
            <a:cxnSpLocks noChangeShapeType="1"/>
          </p:cNvCxnSpPr>
          <p:nvPr/>
        </p:nvCxnSpPr>
        <p:spPr bwMode="auto">
          <a:xfrm flipH="1" flipV="1">
            <a:off x="8605750" y="4630641"/>
            <a:ext cx="796925" cy="614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4" name="Straight Connector 512">
            <a:extLst>
              <a:ext uri="{FF2B5EF4-FFF2-40B4-BE49-F238E27FC236}">
                <a16:creationId xmlns:a16="http://schemas.microsoft.com/office/drawing/2014/main" id="{3894D9DF-7CD2-5E46-A639-24D288F83334}"/>
              </a:ext>
            </a:extLst>
          </p:cNvPr>
          <p:cNvCxnSpPr>
            <a:cxnSpLocks noChangeShapeType="1"/>
          </p:cNvCxnSpPr>
          <p:nvPr/>
        </p:nvCxnSpPr>
        <p:spPr bwMode="auto">
          <a:xfrm flipV="1">
            <a:off x="2941550" y="5218016"/>
            <a:ext cx="401638" cy="209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5" name="Straight Connector 513">
            <a:extLst>
              <a:ext uri="{FF2B5EF4-FFF2-40B4-BE49-F238E27FC236}">
                <a16:creationId xmlns:a16="http://schemas.microsoft.com/office/drawing/2014/main" id="{89BD6F64-A1F9-A841-8EE8-ACECF372CCCB}"/>
              </a:ext>
            </a:extLst>
          </p:cNvPr>
          <p:cNvCxnSpPr>
            <a:cxnSpLocks noChangeShapeType="1"/>
          </p:cNvCxnSpPr>
          <p:nvPr/>
        </p:nvCxnSpPr>
        <p:spPr bwMode="auto">
          <a:xfrm>
            <a:off x="2535150" y="5075141"/>
            <a:ext cx="450850" cy="1158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7" name="Straight Connector 508">
            <a:extLst>
              <a:ext uri="{FF2B5EF4-FFF2-40B4-BE49-F238E27FC236}">
                <a16:creationId xmlns:a16="http://schemas.microsoft.com/office/drawing/2014/main" id="{CBDBB96A-3635-3D49-964A-A9C290E5CAD0}"/>
              </a:ext>
            </a:extLst>
          </p:cNvPr>
          <p:cNvCxnSpPr>
            <a:cxnSpLocks noChangeShapeType="1"/>
          </p:cNvCxnSpPr>
          <p:nvPr/>
        </p:nvCxnSpPr>
        <p:spPr bwMode="auto">
          <a:xfrm flipH="1" flipV="1">
            <a:off x="7646900" y="4779866"/>
            <a:ext cx="1047750" cy="966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8" name="Straight Connector 506">
            <a:extLst>
              <a:ext uri="{FF2B5EF4-FFF2-40B4-BE49-F238E27FC236}">
                <a16:creationId xmlns:a16="http://schemas.microsoft.com/office/drawing/2014/main" id="{AA94DB72-B450-7842-B04E-DCFB91821FC1}"/>
              </a:ext>
            </a:extLst>
          </p:cNvPr>
          <p:cNvCxnSpPr>
            <a:cxnSpLocks noChangeShapeType="1"/>
          </p:cNvCxnSpPr>
          <p:nvPr/>
        </p:nvCxnSpPr>
        <p:spPr bwMode="auto">
          <a:xfrm flipH="1">
            <a:off x="8716875" y="4368703"/>
            <a:ext cx="541338" cy="249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859" name="Group 858">
            <a:extLst>
              <a:ext uri="{FF2B5EF4-FFF2-40B4-BE49-F238E27FC236}">
                <a16:creationId xmlns:a16="http://schemas.microsoft.com/office/drawing/2014/main" id="{90216148-AEBB-D045-BC04-2476960CEEA7}"/>
              </a:ext>
            </a:extLst>
          </p:cNvPr>
          <p:cNvGrpSpPr/>
          <p:nvPr/>
        </p:nvGrpSpPr>
        <p:grpSpPr>
          <a:xfrm>
            <a:off x="5192625" y="3007829"/>
            <a:ext cx="541338" cy="223023"/>
            <a:chOff x="7493876" y="2774731"/>
            <a:chExt cx="1481958" cy="894622"/>
          </a:xfrm>
        </p:grpSpPr>
        <p:sp>
          <p:nvSpPr>
            <p:cNvPr id="996" name="Freeform 995">
              <a:extLst>
                <a:ext uri="{FF2B5EF4-FFF2-40B4-BE49-F238E27FC236}">
                  <a16:creationId xmlns:a16="http://schemas.microsoft.com/office/drawing/2014/main" id="{7C739FBE-036D-994B-85E2-4440DD53038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7" name="Oval 996">
              <a:extLst>
                <a:ext uri="{FF2B5EF4-FFF2-40B4-BE49-F238E27FC236}">
                  <a16:creationId xmlns:a16="http://schemas.microsoft.com/office/drawing/2014/main" id="{33BC4048-43F2-884D-8016-9AF95DABE2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8" name="Group 997">
              <a:extLst>
                <a:ext uri="{FF2B5EF4-FFF2-40B4-BE49-F238E27FC236}">
                  <a16:creationId xmlns:a16="http://schemas.microsoft.com/office/drawing/2014/main" id="{130BCC6D-B09E-1C41-A8CF-04A2A9638267}"/>
                </a:ext>
              </a:extLst>
            </p:cNvPr>
            <p:cNvGrpSpPr/>
            <p:nvPr/>
          </p:nvGrpSpPr>
          <p:grpSpPr>
            <a:xfrm>
              <a:off x="7713663" y="2848339"/>
              <a:ext cx="1042107" cy="425543"/>
              <a:chOff x="7786941" y="2884917"/>
              <a:chExt cx="897649" cy="353919"/>
            </a:xfrm>
          </p:grpSpPr>
          <p:sp>
            <p:nvSpPr>
              <p:cNvPr id="999" name="Freeform 998">
                <a:extLst>
                  <a:ext uri="{FF2B5EF4-FFF2-40B4-BE49-F238E27FC236}">
                    <a16:creationId xmlns:a16="http://schemas.microsoft.com/office/drawing/2014/main" id="{0FA93124-8744-5D4F-9E8A-8660696E5B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0" name="Freeform 999">
                <a:extLst>
                  <a:ext uri="{FF2B5EF4-FFF2-40B4-BE49-F238E27FC236}">
                    <a16:creationId xmlns:a16="http://schemas.microsoft.com/office/drawing/2014/main" id="{17571ADC-29EF-004D-A61B-676F21C86B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1" name="Freeform 1000">
                <a:extLst>
                  <a:ext uri="{FF2B5EF4-FFF2-40B4-BE49-F238E27FC236}">
                    <a16:creationId xmlns:a16="http://schemas.microsoft.com/office/drawing/2014/main" id="{36F070DE-197E-7F4B-AA78-582124C37FA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2" name="Freeform 1001">
                <a:extLst>
                  <a:ext uri="{FF2B5EF4-FFF2-40B4-BE49-F238E27FC236}">
                    <a16:creationId xmlns:a16="http://schemas.microsoft.com/office/drawing/2014/main" id="{3B0B317D-7F53-E348-81C1-4EE7DBCD590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0" name="Group 859">
            <a:extLst>
              <a:ext uri="{FF2B5EF4-FFF2-40B4-BE49-F238E27FC236}">
                <a16:creationId xmlns:a16="http://schemas.microsoft.com/office/drawing/2014/main" id="{7C41A419-299B-7A4A-A2A5-F2262956EE0F}"/>
              </a:ext>
            </a:extLst>
          </p:cNvPr>
          <p:cNvGrpSpPr/>
          <p:nvPr/>
        </p:nvGrpSpPr>
        <p:grpSpPr>
          <a:xfrm>
            <a:off x="3621872" y="2908203"/>
            <a:ext cx="541338" cy="223023"/>
            <a:chOff x="7493876" y="2774731"/>
            <a:chExt cx="1481958" cy="894622"/>
          </a:xfrm>
        </p:grpSpPr>
        <p:sp>
          <p:nvSpPr>
            <p:cNvPr id="989" name="Freeform 988">
              <a:extLst>
                <a:ext uri="{FF2B5EF4-FFF2-40B4-BE49-F238E27FC236}">
                  <a16:creationId xmlns:a16="http://schemas.microsoft.com/office/drawing/2014/main" id="{E9155573-B861-144A-AA4A-0F52588679C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0" name="Oval 989">
              <a:extLst>
                <a:ext uri="{FF2B5EF4-FFF2-40B4-BE49-F238E27FC236}">
                  <a16:creationId xmlns:a16="http://schemas.microsoft.com/office/drawing/2014/main" id="{4F83F884-BBF3-CA40-927E-3CE279B6EDF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1" name="Group 990">
              <a:extLst>
                <a:ext uri="{FF2B5EF4-FFF2-40B4-BE49-F238E27FC236}">
                  <a16:creationId xmlns:a16="http://schemas.microsoft.com/office/drawing/2014/main" id="{0753217D-6DD5-164C-ADEE-1458B0AC16AF}"/>
                </a:ext>
              </a:extLst>
            </p:cNvPr>
            <p:cNvGrpSpPr/>
            <p:nvPr/>
          </p:nvGrpSpPr>
          <p:grpSpPr>
            <a:xfrm>
              <a:off x="7713663" y="2848339"/>
              <a:ext cx="1042107" cy="425543"/>
              <a:chOff x="7786941" y="2884917"/>
              <a:chExt cx="897649" cy="353919"/>
            </a:xfrm>
          </p:grpSpPr>
          <p:sp>
            <p:nvSpPr>
              <p:cNvPr id="992" name="Freeform 991">
                <a:extLst>
                  <a:ext uri="{FF2B5EF4-FFF2-40B4-BE49-F238E27FC236}">
                    <a16:creationId xmlns:a16="http://schemas.microsoft.com/office/drawing/2014/main" id="{B8A25917-7DC6-5444-9682-410BA073678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3" name="Freeform 992">
                <a:extLst>
                  <a:ext uri="{FF2B5EF4-FFF2-40B4-BE49-F238E27FC236}">
                    <a16:creationId xmlns:a16="http://schemas.microsoft.com/office/drawing/2014/main" id="{CABFF5B5-945B-6C4A-890D-ACDA82006C6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4" name="Freeform 993">
                <a:extLst>
                  <a:ext uri="{FF2B5EF4-FFF2-40B4-BE49-F238E27FC236}">
                    <a16:creationId xmlns:a16="http://schemas.microsoft.com/office/drawing/2014/main" id="{8AB92421-736D-4A47-8B5A-1ACC7756D5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5" name="Freeform 994">
                <a:extLst>
                  <a:ext uri="{FF2B5EF4-FFF2-40B4-BE49-F238E27FC236}">
                    <a16:creationId xmlns:a16="http://schemas.microsoft.com/office/drawing/2014/main" id="{F3DCCAE7-3191-354E-90E8-A6C735BF93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3" name="Group 862">
            <a:extLst>
              <a:ext uri="{FF2B5EF4-FFF2-40B4-BE49-F238E27FC236}">
                <a16:creationId xmlns:a16="http://schemas.microsoft.com/office/drawing/2014/main" id="{493E10B9-C866-154D-940F-1FA669A54572}"/>
              </a:ext>
            </a:extLst>
          </p:cNvPr>
          <p:cNvGrpSpPr/>
          <p:nvPr/>
        </p:nvGrpSpPr>
        <p:grpSpPr>
          <a:xfrm>
            <a:off x="8182681" y="4501444"/>
            <a:ext cx="541338" cy="223023"/>
            <a:chOff x="7493876" y="2774731"/>
            <a:chExt cx="1481958" cy="894622"/>
          </a:xfrm>
        </p:grpSpPr>
        <p:sp>
          <p:nvSpPr>
            <p:cNvPr id="968" name="Freeform 967">
              <a:extLst>
                <a:ext uri="{FF2B5EF4-FFF2-40B4-BE49-F238E27FC236}">
                  <a16:creationId xmlns:a16="http://schemas.microsoft.com/office/drawing/2014/main" id="{BF32E820-0FBE-E847-8B3C-9F2876D92E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9" name="Oval 968">
              <a:extLst>
                <a:ext uri="{FF2B5EF4-FFF2-40B4-BE49-F238E27FC236}">
                  <a16:creationId xmlns:a16="http://schemas.microsoft.com/office/drawing/2014/main" id="{B3A55633-56F4-AC42-945D-1875A96B677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0" name="Group 969">
              <a:extLst>
                <a:ext uri="{FF2B5EF4-FFF2-40B4-BE49-F238E27FC236}">
                  <a16:creationId xmlns:a16="http://schemas.microsoft.com/office/drawing/2014/main" id="{E4AB8815-1B1F-544F-9602-FE11A09FB354}"/>
                </a:ext>
              </a:extLst>
            </p:cNvPr>
            <p:cNvGrpSpPr/>
            <p:nvPr/>
          </p:nvGrpSpPr>
          <p:grpSpPr>
            <a:xfrm>
              <a:off x="7713663" y="2848339"/>
              <a:ext cx="1042107" cy="425543"/>
              <a:chOff x="7786941" y="2884917"/>
              <a:chExt cx="897649" cy="353919"/>
            </a:xfrm>
          </p:grpSpPr>
          <p:sp>
            <p:nvSpPr>
              <p:cNvPr id="971" name="Freeform 970">
                <a:extLst>
                  <a:ext uri="{FF2B5EF4-FFF2-40B4-BE49-F238E27FC236}">
                    <a16:creationId xmlns:a16="http://schemas.microsoft.com/office/drawing/2014/main" id="{25FA3B90-FE77-9D46-BA40-38A873C159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2" name="Freeform 971">
                <a:extLst>
                  <a:ext uri="{FF2B5EF4-FFF2-40B4-BE49-F238E27FC236}">
                    <a16:creationId xmlns:a16="http://schemas.microsoft.com/office/drawing/2014/main" id="{0F8E8660-4197-E24F-B9E2-EFC996926F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3" name="Freeform 972">
                <a:extLst>
                  <a:ext uri="{FF2B5EF4-FFF2-40B4-BE49-F238E27FC236}">
                    <a16:creationId xmlns:a16="http://schemas.microsoft.com/office/drawing/2014/main" id="{640090A1-376A-5A4C-8EBA-6CB5B79BB44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4" name="Freeform 973">
                <a:extLst>
                  <a:ext uri="{FF2B5EF4-FFF2-40B4-BE49-F238E27FC236}">
                    <a16:creationId xmlns:a16="http://schemas.microsoft.com/office/drawing/2014/main" id="{95591564-5458-114D-85FD-A700306225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4" name="Group 863">
            <a:extLst>
              <a:ext uri="{FF2B5EF4-FFF2-40B4-BE49-F238E27FC236}">
                <a16:creationId xmlns:a16="http://schemas.microsoft.com/office/drawing/2014/main" id="{614BEF92-8E4F-D346-A4B6-7E2EA0C9DE59}"/>
              </a:ext>
            </a:extLst>
          </p:cNvPr>
          <p:cNvGrpSpPr/>
          <p:nvPr/>
        </p:nvGrpSpPr>
        <p:grpSpPr>
          <a:xfrm>
            <a:off x="7469673" y="4278623"/>
            <a:ext cx="541338" cy="223023"/>
            <a:chOff x="7493876" y="2774731"/>
            <a:chExt cx="1481958" cy="894622"/>
          </a:xfrm>
        </p:grpSpPr>
        <p:sp>
          <p:nvSpPr>
            <p:cNvPr id="961" name="Freeform 960">
              <a:extLst>
                <a:ext uri="{FF2B5EF4-FFF2-40B4-BE49-F238E27FC236}">
                  <a16:creationId xmlns:a16="http://schemas.microsoft.com/office/drawing/2014/main" id="{8EF1D860-B711-3743-A475-0C6DB2BAB38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2" name="Oval 961">
              <a:extLst>
                <a:ext uri="{FF2B5EF4-FFF2-40B4-BE49-F238E27FC236}">
                  <a16:creationId xmlns:a16="http://schemas.microsoft.com/office/drawing/2014/main" id="{37A0AB5E-D9CC-724B-855A-A8218863578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63" name="Group 962">
              <a:extLst>
                <a:ext uri="{FF2B5EF4-FFF2-40B4-BE49-F238E27FC236}">
                  <a16:creationId xmlns:a16="http://schemas.microsoft.com/office/drawing/2014/main" id="{8F6005C9-9B60-8748-86C0-D3E6A0803606}"/>
                </a:ext>
              </a:extLst>
            </p:cNvPr>
            <p:cNvGrpSpPr/>
            <p:nvPr/>
          </p:nvGrpSpPr>
          <p:grpSpPr>
            <a:xfrm>
              <a:off x="7713663" y="2848339"/>
              <a:ext cx="1042107" cy="425543"/>
              <a:chOff x="7786941" y="2884917"/>
              <a:chExt cx="897649" cy="353919"/>
            </a:xfrm>
          </p:grpSpPr>
          <p:sp>
            <p:nvSpPr>
              <p:cNvPr id="964" name="Freeform 963">
                <a:extLst>
                  <a:ext uri="{FF2B5EF4-FFF2-40B4-BE49-F238E27FC236}">
                    <a16:creationId xmlns:a16="http://schemas.microsoft.com/office/drawing/2014/main" id="{DE0F8D72-5786-D54F-93E4-C3C9C54159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5" name="Freeform 964">
                <a:extLst>
                  <a:ext uri="{FF2B5EF4-FFF2-40B4-BE49-F238E27FC236}">
                    <a16:creationId xmlns:a16="http://schemas.microsoft.com/office/drawing/2014/main" id="{5464F08B-BD83-8A44-BBFA-F4EE1966C4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6" name="Freeform 965">
                <a:extLst>
                  <a:ext uri="{FF2B5EF4-FFF2-40B4-BE49-F238E27FC236}">
                    <a16:creationId xmlns:a16="http://schemas.microsoft.com/office/drawing/2014/main" id="{09ECF1C0-ACB1-8540-969F-7EA711FE8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7" name="Freeform 966">
                <a:extLst>
                  <a:ext uri="{FF2B5EF4-FFF2-40B4-BE49-F238E27FC236}">
                    <a16:creationId xmlns:a16="http://schemas.microsoft.com/office/drawing/2014/main" id="{F98EB79D-440D-CA4F-A9C3-BD9212D3ED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5" name="Group 864">
            <a:extLst>
              <a:ext uri="{FF2B5EF4-FFF2-40B4-BE49-F238E27FC236}">
                <a16:creationId xmlns:a16="http://schemas.microsoft.com/office/drawing/2014/main" id="{B7E7D103-F268-674F-B3C3-92EA88673276}"/>
              </a:ext>
            </a:extLst>
          </p:cNvPr>
          <p:cNvGrpSpPr/>
          <p:nvPr/>
        </p:nvGrpSpPr>
        <p:grpSpPr>
          <a:xfrm>
            <a:off x="6979356" y="4059569"/>
            <a:ext cx="541338" cy="223023"/>
            <a:chOff x="7493876" y="2774731"/>
            <a:chExt cx="1481958" cy="894622"/>
          </a:xfrm>
        </p:grpSpPr>
        <p:sp>
          <p:nvSpPr>
            <p:cNvPr id="954" name="Freeform 953">
              <a:extLst>
                <a:ext uri="{FF2B5EF4-FFF2-40B4-BE49-F238E27FC236}">
                  <a16:creationId xmlns:a16="http://schemas.microsoft.com/office/drawing/2014/main" id="{EB728D85-B436-E54F-874C-34B0042A866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55" name="Oval 954">
              <a:extLst>
                <a:ext uri="{FF2B5EF4-FFF2-40B4-BE49-F238E27FC236}">
                  <a16:creationId xmlns:a16="http://schemas.microsoft.com/office/drawing/2014/main" id="{946A835F-BA3F-764B-B186-F72E0110BE6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56" name="Group 955">
              <a:extLst>
                <a:ext uri="{FF2B5EF4-FFF2-40B4-BE49-F238E27FC236}">
                  <a16:creationId xmlns:a16="http://schemas.microsoft.com/office/drawing/2014/main" id="{BE4F084A-E9A5-3044-A2FF-F78EBF4D712B}"/>
                </a:ext>
              </a:extLst>
            </p:cNvPr>
            <p:cNvGrpSpPr/>
            <p:nvPr/>
          </p:nvGrpSpPr>
          <p:grpSpPr>
            <a:xfrm>
              <a:off x="7713663" y="2848339"/>
              <a:ext cx="1042107" cy="425543"/>
              <a:chOff x="7786941" y="2884917"/>
              <a:chExt cx="897649" cy="353919"/>
            </a:xfrm>
          </p:grpSpPr>
          <p:sp>
            <p:nvSpPr>
              <p:cNvPr id="957" name="Freeform 956">
                <a:extLst>
                  <a:ext uri="{FF2B5EF4-FFF2-40B4-BE49-F238E27FC236}">
                    <a16:creationId xmlns:a16="http://schemas.microsoft.com/office/drawing/2014/main" id="{3731CD43-1F76-FC4C-B577-47908AE83FD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8" name="Freeform 957">
                <a:extLst>
                  <a:ext uri="{FF2B5EF4-FFF2-40B4-BE49-F238E27FC236}">
                    <a16:creationId xmlns:a16="http://schemas.microsoft.com/office/drawing/2014/main" id="{E5922D92-CE3B-F444-BBBB-094EE443F8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9" name="Freeform 958">
                <a:extLst>
                  <a:ext uri="{FF2B5EF4-FFF2-40B4-BE49-F238E27FC236}">
                    <a16:creationId xmlns:a16="http://schemas.microsoft.com/office/drawing/2014/main" id="{FFCCE373-6CD7-CF42-892E-CA621687B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0" name="Freeform 959">
                <a:extLst>
                  <a:ext uri="{FF2B5EF4-FFF2-40B4-BE49-F238E27FC236}">
                    <a16:creationId xmlns:a16="http://schemas.microsoft.com/office/drawing/2014/main" id="{E3119A7D-B722-F548-9954-AA327EFAED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6" name="Group 865">
            <a:extLst>
              <a:ext uri="{FF2B5EF4-FFF2-40B4-BE49-F238E27FC236}">
                <a16:creationId xmlns:a16="http://schemas.microsoft.com/office/drawing/2014/main" id="{25847F9D-CFF7-5643-B6B5-34AC8A619763}"/>
              </a:ext>
            </a:extLst>
          </p:cNvPr>
          <p:cNvGrpSpPr/>
          <p:nvPr/>
        </p:nvGrpSpPr>
        <p:grpSpPr>
          <a:xfrm>
            <a:off x="6723616" y="4366729"/>
            <a:ext cx="541338" cy="223023"/>
            <a:chOff x="7493876" y="2774731"/>
            <a:chExt cx="1481958" cy="894622"/>
          </a:xfrm>
        </p:grpSpPr>
        <p:sp>
          <p:nvSpPr>
            <p:cNvPr id="947" name="Freeform 946">
              <a:extLst>
                <a:ext uri="{FF2B5EF4-FFF2-40B4-BE49-F238E27FC236}">
                  <a16:creationId xmlns:a16="http://schemas.microsoft.com/office/drawing/2014/main" id="{4A82214C-8C1F-BB49-8FC4-CFEE6481F4E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8" name="Oval 947">
              <a:extLst>
                <a:ext uri="{FF2B5EF4-FFF2-40B4-BE49-F238E27FC236}">
                  <a16:creationId xmlns:a16="http://schemas.microsoft.com/office/drawing/2014/main" id="{C6DB8AC9-820A-504A-9670-7CEE5BB4E00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9" name="Group 948">
              <a:extLst>
                <a:ext uri="{FF2B5EF4-FFF2-40B4-BE49-F238E27FC236}">
                  <a16:creationId xmlns:a16="http://schemas.microsoft.com/office/drawing/2014/main" id="{A0C3804C-D799-0B4C-89DF-FC0B44C2096C}"/>
                </a:ext>
              </a:extLst>
            </p:cNvPr>
            <p:cNvGrpSpPr/>
            <p:nvPr/>
          </p:nvGrpSpPr>
          <p:grpSpPr>
            <a:xfrm>
              <a:off x="7713663" y="2848339"/>
              <a:ext cx="1042107" cy="425543"/>
              <a:chOff x="7786941" y="2884917"/>
              <a:chExt cx="897649" cy="353919"/>
            </a:xfrm>
          </p:grpSpPr>
          <p:sp>
            <p:nvSpPr>
              <p:cNvPr id="950" name="Freeform 949">
                <a:extLst>
                  <a:ext uri="{FF2B5EF4-FFF2-40B4-BE49-F238E27FC236}">
                    <a16:creationId xmlns:a16="http://schemas.microsoft.com/office/drawing/2014/main" id="{00F71241-1388-C540-9F11-AA43DC1BD9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1" name="Freeform 950">
                <a:extLst>
                  <a:ext uri="{FF2B5EF4-FFF2-40B4-BE49-F238E27FC236}">
                    <a16:creationId xmlns:a16="http://schemas.microsoft.com/office/drawing/2014/main" id="{B892CC6B-D497-9946-B2FE-18A16FA7524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2" name="Freeform 951">
                <a:extLst>
                  <a:ext uri="{FF2B5EF4-FFF2-40B4-BE49-F238E27FC236}">
                    <a16:creationId xmlns:a16="http://schemas.microsoft.com/office/drawing/2014/main" id="{DAA7BCA0-C4BF-774A-9DB8-B5D24C8A02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3" name="Freeform 952">
                <a:extLst>
                  <a:ext uri="{FF2B5EF4-FFF2-40B4-BE49-F238E27FC236}">
                    <a16:creationId xmlns:a16="http://schemas.microsoft.com/office/drawing/2014/main" id="{7D6DF0F5-5284-2048-85DC-C4B7C1D0C8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3" name="Group 872">
            <a:extLst>
              <a:ext uri="{FF2B5EF4-FFF2-40B4-BE49-F238E27FC236}">
                <a16:creationId xmlns:a16="http://schemas.microsoft.com/office/drawing/2014/main" id="{C54AB713-5B88-EF45-B0D1-C4B00F726693}"/>
              </a:ext>
            </a:extLst>
          </p:cNvPr>
          <p:cNvGrpSpPr/>
          <p:nvPr/>
        </p:nvGrpSpPr>
        <p:grpSpPr>
          <a:xfrm>
            <a:off x="3740086" y="4631455"/>
            <a:ext cx="541338" cy="223023"/>
            <a:chOff x="7493876" y="2774731"/>
            <a:chExt cx="1481958" cy="894622"/>
          </a:xfrm>
        </p:grpSpPr>
        <p:sp>
          <p:nvSpPr>
            <p:cNvPr id="898" name="Freeform 897">
              <a:extLst>
                <a:ext uri="{FF2B5EF4-FFF2-40B4-BE49-F238E27FC236}">
                  <a16:creationId xmlns:a16="http://schemas.microsoft.com/office/drawing/2014/main" id="{DFDAEE8A-153F-F148-ACED-DCB6523146D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9" name="Oval 898">
              <a:extLst>
                <a:ext uri="{FF2B5EF4-FFF2-40B4-BE49-F238E27FC236}">
                  <a16:creationId xmlns:a16="http://schemas.microsoft.com/office/drawing/2014/main" id="{12E9968E-6A5D-1D49-87AD-9360D941AF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0" name="Group 899">
              <a:extLst>
                <a:ext uri="{FF2B5EF4-FFF2-40B4-BE49-F238E27FC236}">
                  <a16:creationId xmlns:a16="http://schemas.microsoft.com/office/drawing/2014/main" id="{C96DB30C-CB79-ED4D-990A-79FB83582D7D}"/>
                </a:ext>
              </a:extLst>
            </p:cNvPr>
            <p:cNvGrpSpPr/>
            <p:nvPr/>
          </p:nvGrpSpPr>
          <p:grpSpPr>
            <a:xfrm>
              <a:off x="7713663" y="2848339"/>
              <a:ext cx="1042107" cy="425543"/>
              <a:chOff x="7786941" y="2884917"/>
              <a:chExt cx="897649" cy="353919"/>
            </a:xfrm>
          </p:grpSpPr>
          <p:sp>
            <p:nvSpPr>
              <p:cNvPr id="901" name="Freeform 900">
                <a:extLst>
                  <a:ext uri="{FF2B5EF4-FFF2-40B4-BE49-F238E27FC236}">
                    <a16:creationId xmlns:a16="http://schemas.microsoft.com/office/drawing/2014/main" id="{2A2BB217-A5F6-F142-B4CF-398F9DAFFC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2" name="Freeform 901">
                <a:extLst>
                  <a:ext uri="{FF2B5EF4-FFF2-40B4-BE49-F238E27FC236}">
                    <a16:creationId xmlns:a16="http://schemas.microsoft.com/office/drawing/2014/main" id="{098B3B92-C926-1C43-A24C-B12286D8230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3" name="Freeform 902">
                <a:extLst>
                  <a:ext uri="{FF2B5EF4-FFF2-40B4-BE49-F238E27FC236}">
                    <a16:creationId xmlns:a16="http://schemas.microsoft.com/office/drawing/2014/main" id="{7A699073-99D7-F145-AF5D-6000D9E789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4" name="Freeform 903">
                <a:extLst>
                  <a:ext uri="{FF2B5EF4-FFF2-40B4-BE49-F238E27FC236}">
                    <a16:creationId xmlns:a16="http://schemas.microsoft.com/office/drawing/2014/main" id="{9DF6CA8B-C8D2-0649-92B0-D39407735BD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4" name="Group 873">
            <a:extLst>
              <a:ext uri="{FF2B5EF4-FFF2-40B4-BE49-F238E27FC236}">
                <a16:creationId xmlns:a16="http://schemas.microsoft.com/office/drawing/2014/main" id="{BB4F8064-75E6-4148-A080-7FE6F41A0BDD}"/>
              </a:ext>
            </a:extLst>
          </p:cNvPr>
          <p:cNvGrpSpPr/>
          <p:nvPr/>
        </p:nvGrpSpPr>
        <p:grpSpPr>
          <a:xfrm>
            <a:off x="3500746" y="4902845"/>
            <a:ext cx="541338" cy="223023"/>
            <a:chOff x="7493876" y="2774731"/>
            <a:chExt cx="1481958" cy="894622"/>
          </a:xfrm>
        </p:grpSpPr>
        <p:sp>
          <p:nvSpPr>
            <p:cNvPr id="891" name="Freeform 890">
              <a:extLst>
                <a:ext uri="{FF2B5EF4-FFF2-40B4-BE49-F238E27FC236}">
                  <a16:creationId xmlns:a16="http://schemas.microsoft.com/office/drawing/2014/main" id="{3450A9CF-C953-C045-9C98-C67E566E1D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2" name="Oval 891">
              <a:extLst>
                <a:ext uri="{FF2B5EF4-FFF2-40B4-BE49-F238E27FC236}">
                  <a16:creationId xmlns:a16="http://schemas.microsoft.com/office/drawing/2014/main" id="{1C10C7D2-78B6-5244-AEDC-999C61D0E17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3" name="Group 892">
              <a:extLst>
                <a:ext uri="{FF2B5EF4-FFF2-40B4-BE49-F238E27FC236}">
                  <a16:creationId xmlns:a16="http://schemas.microsoft.com/office/drawing/2014/main" id="{C348A6F0-8B18-E549-942A-B4BA0E4351C2}"/>
                </a:ext>
              </a:extLst>
            </p:cNvPr>
            <p:cNvGrpSpPr/>
            <p:nvPr/>
          </p:nvGrpSpPr>
          <p:grpSpPr>
            <a:xfrm>
              <a:off x="7713663" y="2848339"/>
              <a:ext cx="1042107" cy="425543"/>
              <a:chOff x="7786941" y="2884917"/>
              <a:chExt cx="897649" cy="353919"/>
            </a:xfrm>
          </p:grpSpPr>
          <p:sp>
            <p:nvSpPr>
              <p:cNvPr id="894" name="Freeform 893">
                <a:extLst>
                  <a:ext uri="{FF2B5EF4-FFF2-40B4-BE49-F238E27FC236}">
                    <a16:creationId xmlns:a16="http://schemas.microsoft.com/office/drawing/2014/main" id="{50BF416E-5E10-9E42-BF67-C438CBDE37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5" name="Freeform 894">
                <a:extLst>
                  <a:ext uri="{FF2B5EF4-FFF2-40B4-BE49-F238E27FC236}">
                    <a16:creationId xmlns:a16="http://schemas.microsoft.com/office/drawing/2014/main" id="{301F7374-9853-7146-9A47-25C0E033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6" name="Freeform 895">
                <a:extLst>
                  <a:ext uri="{FF2B5EF4-FFF2-40B4-BE49-F238E27FC236}">
                    <a16:creationId xmlns:a16="http://schemas.microsoft.com/office/drawing/2014/main" id="{0164ECE1-B718-B34A-8EDE-D4D0DB3D0D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7" name="Freeform 896">
                <a:extLst>
                  <a:ext uri="{FF2B5EF4-FFF2-40B4-BE49-F238E27FC236}">
                    <a16:creationId xmlns:a16="http://schemas.microsoft.com/office/drawing/2014/main" id="{C96E24B3-51EE-4841-AC48-02977D922F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5" name="Group 874">
            <a:extLst>
              <a:ext uri="{FF2B5EF4-FFF2-40B4-BE49-F238E27FC236}">
                <a16:creationId xmlns:a16="http://schemas.microsoft.com/office/drawing/2014/main" id="{A27592D6-B4A5-A942-80A1-4D78584A3729}"/>
              </a:ext>
            </a:extLst>
          </p:cNvPr>
          <p:cNvGrpSpPr/>
          <p:nvPr/>
        </p:nvGrpSpPr>
        <p:grpSpPr>
          <a:xfrm>
            <a:off x="2989969" y="5089246"/>
            <a:ext cx="541338" cy="223023"/>
            <a:chOff x="7493876" y="2774731"/>
            <a:chExt cx="1481958" cy="894622"/>
          </a:xfrm>
        </p:grpSpPr>
        <p:sp>
          <p:nvSpPr>
            <p:cNvPr id="884" name="Freeform 883">
              <a:extLst>
                <a:ext uri="{FF2B5EF4-FFF2-40B4-BE49-F238E27FC236}">
                  <a16:creationId xmlns:a16="http://schemas.microsoft.com/office/drawing/2014/main" id="{4392C382-3B33-664B-9F30-2368CB7435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5" name="Oval 884">
              <a:extLst>
                <a:ext uri="{FF2B5EF4-FFF2-40B4-BE49-F238E27FC236}">
                  <a16:creationId xmlns:a16="http://schemas.microsoft.com/office/drawing/2014/main" id="{E90301FC-FA81-3446-843A-1157E8F0D1A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86" name="Group 885">
              <a:extLst>
                <a:ext uri="{FF2B5EF4-FFF2-40B4-BE49-F238E27FC236}">
                  <a16:creationId xmlns:a16="http://schemas.microsoft.com/office/drawing/2014/main" id="{8F48D118-A375-7442-B7A1-D3B3C92259BF}"/>
                </a:ext>
              </a:extLst>
            </p:cNvPr>
            <p:cNvGrpSpPr/>
            <p:nvPr/>
          </p:nvGrpSpPr>
          <p:grpSpPr>
            <a:xfrm>
              <a:off x="7713663" y="2848339"/>
              <a:ext cx="1042107" cy="425543"/>
              <a:chOff x="7786941" y="2884917"/>
              <a:chExt cx="897649" cy="353919"/>
            </a:xfrm>
          </p:grpSpPr>
          <p:sp>
            <p:nvSpPr>
              <p:cNvPr id="887" name="Freeform 886">
                <a:extLst>
                  <a:ext uri="{FF2B5EF4-FFF2-40B4-BE49-F238E27FC236}">
                    <a16:creationId xmlns:a16="http://schemas.microsoft.com/office/drawing/2014/main" id="{E429E113-061A-8D4E-A711-8433BE2D7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8" name="Freeform 887">
                <a:extLst>
                  <a:ext uri="{FF2B5EF4-FFF2-40B4-BE49-F238E27FC236}">
                    <a16:creationId xmlns:a16="http://schemas.microsoft.com/office/drawing/2014/main" id="{E0359472-260A-464A-8A61-1822736A76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9" name="Freeform 888">
                <a:extLst>
                  <a:ext uri="{FF2B5EF4-FFF2-40B4-BE49-F238E27FC236}">
                    <a16:creationId xmlns:a16="http://schemas.microsoft.com/office/drawing/2014/main" id="{B379B8F8-0A7B-E648-8635-FC0E285361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0" name="Freeform 889">
                <a:extLst>
                  <a:ext uri="{FF2B5EF4-FFF2-40B4-BE49-F238E27FC236}">
                    <a16:creationId xmlns:a16="http://schemas.microsoft.com/office/drawing/2014/main" id="{F43281EA-3AA2-6846-BFA5-C6871369B7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77B1D9FD-DA0A-6F46-AF57-F32DAF022A6D}"/>
              </a:ext>
            </a:extLst>
          </p:cNvPr>
          <p:cNvGrpSpPr/>
          <p:nvPr/>
        </p:nvGrpSpPr>
        <p:grpSpPr>
          <a:xfrm>
            <a:off x="4023882" y="5178456"/>
            <a:ext cx="541338" cy="223023"/>
            <a:chOff x="7493876" y="2774731"/>
            <a:chExt cx="1481958" cy="894622"/>
          </a:xfrm>
        </p:grpSpPr>
        <p:sp>
          <p:nvSpPr>
            <p:cNvPr id="877" name="Freeform 876">
              <a:extLst>
                <a:ext uri="{FF2B5EF4-FFF2-40B4-BE49-F238E27FC236}">
                  <a16:creationId xmlns:a16="http://schemas.microsoft.com/office/drawing/2014/main" id="{38DD07A8-F151-D74A-B9B0-150EF89A609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CE2FED6D-7123-A44C-A27D-AC4E5E5A7A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AF4FC758-360F-9143-BBCE-5314F170B3C9}"/>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15710929-DD09-6847-973F-95DA58E5C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6BF30287-E1A0-3044-AA63-03344380454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7CBC1677-B55C-7446-B5B2-60FEAAD50D2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2689907A-654D-7246-93EC-6F1DEB7F9B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2994584" y="2310458"/>
            <a:ext cx="648509" cy="418221"/>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7503691" y="2564438"/>
            <a:ext cx="648509" cy="418221"/>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2410305" y="5421718"/>
            <a:ext cx="648509" cy="418221"/>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1991149" y="4799466"/>
            <a:ext cx="648509" cy="418221"/>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1762518" y="4139117"/>
            <a:ext cx="648509" cy="418221"/>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8253092" y="2996205"/>
            <a:ext cx="648509" cy="418221"/>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4595000" y="2069176"/>
            <a:ext cx="648509" cy="418221"/>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5509523" y="2043778"/>
            <a:ext cx="648509" cy="418221"/>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8570635" y="5675699"/>
            <a:ext cx="648509" cy="418221"/>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9408948" y="5028049"/>
            <a:ext cx="648509" cy="418221"/>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9180317" y="4113719"/>
            <a:ext cx="648509" cy="418221"/>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6609175" y="1968629"/>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8895540" y="3441660"/>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7564044" y="5954634"/>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11651262">
            <a:off x="3196001" y="5857999"/>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16607303">
            <a:off x="1609690" y="3551677"/>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20582737">
            <a:off x="3795672" y="1918514"/>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802"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851133" y="1142095"/>
            <a:ext cx="10824866" cy="83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75000"/>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and content provider networks  (e.g., Google, Microsoft,  Akamai) may run their own network, to bring services, content close to end users</a:t>
            </a:r>
          </a:p>
        </p:txBody>
      </p:sp>
      <p:grpSp>
        <p:nvGrpSpPr>
          <p:cNvPr id="302" name="Group 20">
            <a:extLst>
              <a:ext uri="{FF2B5EF4-FFF2-40B4-BE49-F238E27FC236}">
                <a16:creationId xmlns:a16="http://schemas.microsoft.com/office/drawing/2014/main" id="{2E65E034-15F8-4544-9A88-3C6F87D79608}"/>
              </a:ext>
            </a:extLst>
          </p:cNvPr>
          <p:cNvGrpSpPr>
            <a:grpSpLocks/>
          </p:cNvGrpSpPr>
          <p:nvPr/>
        </p:nvGrpSpPr>
        <p:grpSpPr bwMode="auto">
          <a:xfrm>
            <a:off x="5736579" y="2899825"/>
            <a:ext cx="2272389" cy="1061009"/>
            <a:chOff x="4696844" y="2871032"/>
            <a:chExt cx="2272671" cy="1061113"/>
          </a:xfrm>
        </p:grpSpPr>
        <p:grpSp>
          <p:nvGrpSpPr>
            <p:cNvPr id="303" name="Group 16">
              <a:extLst>
                <a:ext uri="{FF2B5EF4-FFF2-40B4-BE49-F238E27FC236}">
                  <a16:creationId xmlns:a16="http://schemas.microsoft.com/office/drawing/2014/main" id="{AE7FAC14-602F-5840-95C2-10B4B1F3F93B}"/>
                </a:ext>
              </a:extLst>
            </p:cNvPr>
            <p:cNvGrpSpPr>
              <a:grpSpLocks/>
            </p:cNvGrpSpPr>
            <p:nvPr/>
          </p:nvGrpSpPr>
          <p:grpSpPr bwMode="auto">
            <a:xfrm>
              <a:off x="5677190" y="2871032"/>
              <a:ext cx="530938" cy="338554"/>
              <a:chOff x="5573768" y="2726239"/>
              <a:chExt cx="530938" cy="338554"/>
            </a:xfrm>
          </p:grpSpPr>
          <p:sp>
            <p:nvSpPr>
              <p:cNvPr id="306" name="Oval 14">
                <a:extLst>
                  <a:ext uri="{FF2B5EF4-FFF2-40B4-BE49-F238E27FC236}">
                    <a16:creationId xmlns:a16="http://schemas.microsoft.com/office/drawing/2014/main" id="{0540692A-C81C-724C-B821-D711DAE7176F}"/>
                  </a:ext>
                </a:extLst>
              </p:cNvPr>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7" name="TextBox 15">
                <a:extLst>
                  <a:ext uri="{FF2B5EF4-FFF2-40B4-BE49-F238E27FC236}">
                    <a16:creationId xmlns:a16="http://schemas.microsoft.com/office/drawing/2014/main" id="{B7EC47D0-A46E-E246-960E-89C0F218ED7B}"/>
                  </a:ext>
                </a:extLst>
              </p:cNvPr>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IXP</a:t>
                </a:r>
              </a:p>
            </p:txBody>
          </p:sp>
        </p:grpSp>
        <p:cxnSp>
          <p:nvCxnSpPr>
            <p:cNvPr id="304" name="Straight Connector 18">
              <a:extLst>
                <a:ext uri="{FF2B5EF4-FFF2-40B4-BE49-F238E27FC236}">
                  <a16:creationId xmlns:a16="http://schemas.microsoft.com/office/drawing/2014/main" id="{6DC2A61E-B493-9841-A8B3-1C17E6A8ED01}"/>
                </a:ext>
              </a:extLst>
            </p:cNvPr>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05" name="Straight Connector 516">
              <a:extLst>
                <a:ext uri="{FF2B5EF4-FFF2-40B4-BE49-F238E27FC236}">
                  <a16:creationId xmlns:a16="http://schemas.microsoft.com/office/drawing/2014/main" id="{ED5D0B03-04A8-4A40-9C0F-4EA56D9810E8}"/>
                </a:ext>
              </a:extLst>
            </p:cNvPr>
            <p:cNvCxnSpPr>
              <a:cxnSpLocks noChangeShapeType="1"/>
              <a:endCxn id="976" idx="1"/>
            </p:cNvCxnSpPr>
            <p:nvPr/>
          </p:nvCxnSpPr>
          <p:spPr bwMode="auto">
            <a:xfrm>
              <a:off x="6137159" y="3146857"/>
              <a:ext cx="832356" cy="78528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308" name="Group 39939">
            <a:extLst>
              <a:ext uri="{FF2B5EF4-FFF2-40B4-BE49-F238E27FC236}">
                <a16:creationId xmlns:a16="http://schemas.microsoft.com/office/drawing/2014/main" id="{17CCBDCA-CC15-454D-A26D-AA4BB11DE0FB}"/>
              </a:ext>
            </a:extLst>
          </p:cNvPr>
          <p:cNvGrpSpPr>
            <a:grpSpLocks/>
          </p:cNvGrpSpPr>
          <p:nvPr/>
        </p:nvGrpSpPr>
        <p:grpSpPr bwMode="auto">
          <a:xfrm>
            <a:off x="3570155" y="3762887"/>
            <a:ext cx="2938536" cy="1357499"/>
            <a:chOff x="2746064" y="3733002"/>
            <a:chExt cx="2937093" cy="1359582"/>
          </a:xfrm>
        </p:grpSpPr>
        <p:cxnSp>
          <p:nvCxnSpPr>
            <p:cNvPr id="309" name="Straight Connector 7">
              <a:extLst>
                <a:ext uri="{FF2B5EF4-FFF2-40B4-BE49-F238E27FC236}">
                  <a16:creationId xmlns:a16="http://schemas.microsoft.com/office/drawing/2014/main" id="{415ABF4C-9DC7-3E48-8D47-77091F596BBC}"/>
                </a:ext>
              </a:extLst>
            </p:cNvPr>
            <p:cNvCxnSpPr>
              <a:cxnSpLocks noChangeShapeType="1"/>
              <a:stCxn id="1032" idx="5"/>
              <a:endCxn id="983" idx="3"/>
            </p:cNvCxnSpPr>
            <p:nvPr/>
          </p:nvCxnSpPr>
          <p:spPr bwMode="auto">
            <a:xfrm>
              <a:off x="5094305" y="3733002"/>
              <a:ext cx="588852" cy="21276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0" name="Straight Connector 415">
              <a:extLst>
                <a:ext uri="{FF2B5EF4-FFF2-40B4-BE49-F238E27FC236}">
                  <a16:creationId xmlns:a16="http://schemas.microsoft.com/office/drawing/2014/main" id="{5C73DBFB-D008-3643-BC55-DC0EB59EE06A}"/>
                </a:ext>
              </a:extLst>
            </p:cNvPr>
            <p:cNvCxnSpPr>
              <a:cxnSpLocks noChangeShapeType="1"/>
              <a:stCxn id="1010" idx="5"/>
            </p:cNvCxnSpPr>
            <p:nvPr/>
          </p:nvCxnSpPr>
          <p:spPr bwMode="auto">
            <a:xfrm flipH="1">
              <a:off x="2746064" y="3789080"/>
              <a:ext cx="54551" cy="60192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1" name="Straight Connector 523">
              <a:extLst>
                <a:ext uri="{FF2B5EF4-FFF2-40B4-BE49-F238E27FC236}">
                  <a16:creationId xmlns:a16="http://schemas.microsoft.com/office/drawing/2014/main" id="{FABFBABF-764F-F24E-92BB-9E89BDA24ADC}"/>
                </a:ext>
              </a:extLst>
            </p:cNvPr>
            <p:cNvCxnSpPr>
              <a:cxnSpLocks noChangeShapeType="1"/>
              <a:endCxn id="941" idx="3"/>
            </p:cNvCxnSpPr>
            <p:nvPr/>
          </p:nvCxnSpPr>
          <p:spPr bwMode="auto">
            <a:xfrm flipV="1">
              <a:off x="4424422" y="4701847"/>
              <a:ext cx="1074473" cy="39073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319" name="Straight Connector 515">
            <a:extLst>
              <a:ext uri="{FF2B5EF4-FFF2-40B4-BE49-F238E27FC236}">
                <a16:creationId xmlns:a16="http://schemas.microsoft.com/office/drawing/2014/main" id="{E64B2F34-F5A2-0748-B519-596A0F2D52A9}"/>
              </a:ext>
            </a:extLst>
          </p:cNvPr>
          <p:cNvCxnSpPr>
            <a:cxnSpLocks noChangeShapeType="1"/>
            <a:stCxn id="930" idx="2"/>
          </p:cNvCxnSpPr>
          <p:nvPr/>
        </p:nvCxnSpPr>
        <p:spPr bwMode="auto">
          <a:xfrm flipV="1">
            <a:off x="4982880" y="4309966"/>
            <a:ext cx="309146" cy="30771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1" name="Straight Connector 519">
            <a:extLst>
              <a:ext uri="{FF2B5EF4-FFF2-40B4-BE49-F238E27FC236}">
                <a16:creationId xmlns:a16="http://schemas.microsoft.com/office/drawing/2014/main" id="{A78B3472-4495-804D-9DE2-F7A93E5EED62}"/>
              </a:ext>
            </a:extLst>
          </p:cNvPr>
          <p:cNvCxnSpPr>
            <a:cxnSpLocks noChangeShapeType="1"/>
          </p:cNvCxnSpPr>
          <p:nvPr/>
        </p:nvCxnSpPr>
        <p:spPr bwMode="auto">
          <a:xfrm flipV="1">
            <a:off x="5520180" y="3924252"/>
            <a:ext cx="929835" cy="36708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2" name="Straight Connector 520">
            <a:extLst>
              <a:ext uri="{FF2B5EF4-FFF2-40B4-BE49-F238E27FC236}">
                <a16:creationId xmlns:a16="http://schemas.microsoft.com/office/drawing/2014/main" id="{B39E2778-53AB-7A47-8C24-A5C1BE87DA91}"/>
              </a:ext>
            </a:extLst>
          </p:cNvPr>
          <p:cNvCxnSpPr>
            <a:cxnSpLocks noChangeShapeType="1"/>
            <a:stCxn id="1007" idx="2"/>
          </p:cNvCxnSpPr>
          <p:nvPr/>
        </p:nvCxnSpPr>
        <p:spPr bwMode="auto">
          <a:xfrm>
            <a:off x="4815073" y="3947043"/>
            <a:ext cx="476953" cy="2775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62" name="Group 861">
            <a:extLst>
              <a:ext uri="{FF2B5EF4-FFF2-40B4-BE49-F238E27FC236}">
                <a16:creationId xmlns:a16="http://schemas.microsoft.com/office/drawing/2014/main" id="{B86CF571-59B7-9040-88E6-ACE367964601}"/>
              </a:ext>
            </a:extLst>
          </p:cNvPr>
          <p:cNvGrpSpPr/>
          <p:nvPr/>
        </p:nvGrpSpPr>
        <p:grpSpPr>
          <a:xfrm>
            <a:off x="7929475" y="3939691"/>
            <a:ext cx="541338" cy="223023"/>
            <a:chOff x="7493876" y="2774731"/>
            <a:chExt cx="1481958" cy="894622"/>
          </a:xfrm>
        </p:grpSpPr>
        <p:sp>
          <p:nvSpPr>
            <p:cNvPr id="975" name="Freeform 974">
              <a:extLst>
                <a:ext uri="{FF2B5EF4-FFF2-40B4-BE49-F238E27FC236}">
                  <a16:creationId xmlns:a16="http://schemas.microsoft.com/office/drawing/2014/main" id="{1999BFB5-779F-7B4E-BCBF-9040592BFB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6" name="Oval 975">
              <a:extLst>
                <a:ext uri="{FF2B5EF4-FFF2-40B4-BE49-F238E27FC236}">
                  <a16:creationId xmlns:a16="http://schemas.microsoft.com/office/drawing/2014/main" id="{61415BE9-66CA-0045-99BF-BA54F41E05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7" name="Group 976">
              <a:extLst>
                <a:ext uri="{FF2B5EF4-FFF2-40B4-BE49-F238E27FC236}">
                  <a16:creationId xmlns:a16="http://schemas.microsoft.com/office/drawing/2014/main" id="{390121EC-5020-DC41-8658-E7E4546EDD86}"/>
                </a:ext>
              </a:extLst>
            </p:cNvPr>
            <p:cNvGrpSpPr/>
            <p:nvPr/>
          </p:nvGrpSpPr>
          <p:grpSpPr>
            <a:xfrm>
              <a:off x="7713663" y="2848339"/>
              <a:ext cx="1042107" cy="425543"/>
              <a:chOff x="7786941" y="2884917"/>
              <a:chExt cx="897649" cy="353919"/>
            </a:xfrm>
          </p:grpSpPr>
          <p:sp>
            <p:nvSpPr>
              <p:cNvPr id="978" name="Freeform 977">
                <a:extLst>
                  <a:ext uri="{FF2B5EF4-FFF2-40B4-BE49-F238E27FC236}">
                    <a16:creationId xmlns:a16="http://schemas.microsoft.com/office/drawing/2014/main" id="{379AA28D-75A8-A345-B828-DEB6099EB1D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9" name="Freeform 978">
                <a:extLst>
                  <a:ext uri="{FF2B5EF4-FFF2-40B4-BE49-F238E27FC236}">
                    <a16:creationId xmlns:a16="http://schemas.microsoft.com/office/drawing/2014/main" id="{9DDC0BF3-00A0-7C46-A0BC-285C4E950A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0" name="Freeform 979">
                <a:extLst>
                  <a:ext uri="{FF2B5EF4-FFF2-40B4-BE49-F238E27FC236}">
                    <a16:creationId xmlns:a16="http://schemas.microsoft.com/office/drawing/2014/main" id="{DECB33A6-775B-1A42-95E8-73DA8B9651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1" name="Freeform 980">
                <a:extLst>
                  <a:ext uri="{FF2B5EF4-FFF2-40B4-BE49-F238E27FC236}">
                    <a16:creationId xmlns:a16="http://schemas.microsoft.com/office/drawing/2014/main" id="{2619AA7F-A92C-BA49-876D-4FE864A189C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20" name="Group 819">
            <a:extLst>
              <a:ext uri="{FF2B5EF4-FFF2-40B4-BE49-F238E27FC236}">
                <a16:creationId xmlns:a16="http://schemas.microsoft.com/office/drawing/2014/main" id="{381985F4-0019-534F-8CE5-AE9A089DDF51}"/>
              </a:ext>
            </a:extLst>
          </p:cNvPr>
          <p:cNvGrpSpPr/>
          <p:nvPr/>
        </p:nvGrpSpPr>
        <p:grpSpPr>
          <a:xfrm>
            <a:off x="4400287" y="3826770"/>
            <a:ext cx="541338" cy="223023"/>
            <a:chOff x="7493876" y="2774731"/>
            <a:chExt cx="1481958" cy="894622"/>
          </a:xfrm>
        </p:grpSpPr>
        <p:sp>
          <p:nvSpPr>
            <p:cNvPr id="1003" name="Freeform 1002">
              <a:extLst>
                <a:ext uri="{FF2B5EF4-FFF2-40B4-BE49-F238E27FC236}">
                  <a16:creationId xmlns:a16="http://schemas.microsoft.com/office/drawing/2014/main" id="{4CE10CC8-8336-0245-950D-7D623D68111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04" name="Oval 1003">
              <a:extLst>
                <a:ext uri="{FF2B5EF4-FFF2-40B4-BE49-F238E27FC236}">
                  <a16:creationId xmlns:a16="http://schemas.microsoft.com/office/drawing/2014/main" id="{7D977A06-C0BE-1540-88E3-7929A84F7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05" name="Group 1004">
              <a:extLst>
                <a:ext uri="{FF2B5EF4-FFF2-40B4-BE49-F238E27FC236}">
                  <a16:creationId xmlns:a16="http://schemas.microsoft.com/office/drawing/2014/main" id="{19FDDE53-D84C-8442-9D8A-CCD581A35300}"/>
                </a:ext>
              </a:extLst>
            </p:cNvPr>
            <p:cNvGrpSpPr/>
            <p:nvPr/>
          </p:nvGrpSpPr>
          <p:grpSpPr>
            <a:xfrm>
              <a:off x="7713663" y="2848339"/>
              <a:ext cx="1042107" cy="425543"/>
              <a:chOff x="7786941" y="2884917"/>
              <a:chExt cx="897649" cy="353919"/>
            </a:xfrm>
          </p:grpSpPr>
          <p:sp>
            <p:nvSpPr>
              <p:cNvPr id="1006" name="Freeform 1005">
                <a:extLst>
                  <a:ext uri="{FF2B5EF4-FFF2-40B4-BE49-F238E27FC236}">
                    <a16:creationId xmlns:a16="http://schemas.microsoft.com/office/drawing/2014/main" id="{6F6E6FCB-EFD3-7540-AA59-096EB89F325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7" name="Freeform 1006">
                <a:extLst>
                  <a:ext uri="{FF2B5EF4-FFF2-40B4-BE49-F238E27FC236}">
                    <a16:creationId xmlns:a16="http://schemas.microsoft.com/office/drawing/2014/main" id="{2D261D66-4D24-274A-B7FF-FCB547B174B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8" name="Freeform 1007">
                <a:extLst>
                  <a:ext uri="{FF2B5EF4-FFF2-40B4-BE49-F238E27FC236}">
                    <a16:creationId xmlns:a16="http://schemas.microsoft.com/office/drawing/2014/main" id="{F563306F-33C6-A847-92E7-649E85912A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9" name="Freeform 1008">
                <a:extLst>
                  <a:ext uri="{FF2B5EF4-FFF2-40B4-BE49-F238E27FC236}">
                    <a16:creationId xmlns:a16="http://schemas.microsoft.com/office/drawing/2014/main" id="{AEB4B7BE-FCC2-3F4D-8665-4275FF1FEB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9" name="Group 868">
            <a:extLst>
              <a:ext uri="{FF2B5EF4-FFF2-40B4-BE49-F238E27FC236}">
                <a16:creationId xmlns:a16="http://schemas.microsoft.com/office/drawing/2014/main" id="{5524909D-92D6-CB46-8697-C9B8CAE6477E}"/>
              </a:ext>
            </a:extLst>
          </p:cNvPr>
          <p:cNvGrpSpPr/>
          <p:nvPr/>
        </p:nvGrpSpPr>
        <p:grpSpPr>
          <a:xfrm>
            <a:off x="4568094" y="4497411"/>
            <a:ext cx="541338" cy="223023"/>
            <a:chOff x="7493876" y="2774731"/>
            <a:chExt cx="1481958" cy="894622"/>
          </a:xfrm>
        </p:grpSpPr>
        <p:sp>
          <p:nvSpPr>
            <p:cNvPr id="926" name="Freeform 925">
              <a:extLst>
                <a:ext uri="{FF2B5EF4-FFF2-40B4-BE49-F238E27FC236}">
                  <a16:creationId xmlns:a16="http://schemas.microsoft.com/office/drawing/2014/main" id="{3B2D0726-1886-8A49-BDF6-9C8DECE04B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7" name="Oval 926">
              <a:extLst>
                <a:ext uri="{FF2B5EF4-FFF2-40B4-BE49-F238E27FC236}">
                  <a16:creationId xmlns:a16="http://schemas.microsoft.com/office/drawing/2014/main" id="{C80EEA86-DEEC-D249-B401-35418DE026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8" name="Group 927">
              <a:extLst>
                <a:ext uri="{FF2B5EF4-FFF2-40B4-BE49-F238E27FC236}">
                  <a16:creationId xmlns:a16="http://schemas.microsoft.com/office/drawing/2014/main" id="{D1E8DCDB-27F1-AA42-88DA-FD19F1C40287}"/>
                </a:ext>
              </a:extLst>
            </p:cNvPr>
            <p:cNvGrpSpPr/>
            <p:nvPr/>
          </p:nvGrpSpPr>
          <p:grpSpPr>
            <a:xfrm>
              <a:off x="7713663" y="2848339"/>
              <a:ext cx="1042107" cy="425543"/>
              <a:chOff x="7786941" y="2884917"/>
              <a:chExt cx="897649" cy="353919"/>
            </a:xfrm>
          </p:grpSpPr>
          <p:sp>
            <p:nvSpPr>
              <p:cNvPr id="929" name="Freeform 928">
                <a:extLst>
                  <a:ext uri="{FF2B5EF4-FFF2-40B4-BE49-F238E27FC236}">
                    <a16:creationId xmlns:a16="http://schemas.microsoft.com/office/drawing/2014/main" id="{9508B2E1-C7BF-9740-BE83-39DB94E1E7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0" name="Freeform 929">
                <a:extLst>
                  <a:ext uri="{FF2B5EF4-FFF2-40B4-BE49-F238E27FC236}">
                    <a16:creationId xmlns:a16="http://schemas.microsoft.com/office/drawing/2014/main" id="{521758E3-0DD8-204F-A905-0354031EA0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1" name="Freeform 930">
                <a:extLst>
                  <a:ext uri="{FF2B5EF4-FFF2-40B4-BE49-F238E27FC236}">
                    <a16:creationId xmlns:a16="http://schemas.microsoft.com/office/drawing/2014/main" id="{7DAC71D7-383B-4540-A8A4-4AEA3CFAE8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2" name="Freeform 931">
                <a:extLst>
                  <a:ext uri="{FF2B5EF4-FFF2-40B4-BE49-F238E27FC236}">
                    <a16:creationId xmlns:a16="http://schemas.microsoft.com/office/drawing/2014/main" id="{890040AB-E90B-C742-90BE-0BDFCAC68D6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1" name="Group 860">
            <a:extLst>
              <a:ext uri="{FF2B5EF4-FFF2-40B4-BE49-F238E27FC236}">
                <a16:creationId xmlns:a16="http://schemas.microsoft.com/office/drawing/2014/main" id="{D449FF35-FAF6-E449-9A22-F811CE472966}"/>
              </a:ext>
            </a:extLst>
          </p:cNvPr>
          <p:cNvGrpSpPr/>
          <p:nvPr/>
        </p:nvGrpSpPr>
        <p:grpSpPr>
          <a:xfrm>
            <a:off x="6429198" y="3852093"/>
            <a:ext cx="541338" cy="223023"/>
            <a:chOff x="7493876" y="2774731"/>
            <a:chExt cx="1481958" cy="894622"/>
          </a:xfrm>
        </p:grpSpPr>
        <p:sp>
          <p:nvSpPr>
            <p:cNvPr id="982" name="Freeform 981">
              <a:extLst>
                <a:ext uri="{FF2B5EF4-FFF2-40B4-BE49-F238E27FC236}">
                  <a16:creationId xmlns:a16="http://schemas.microsoft.com/office/drawing/2014/main" id="{C7B6FB0D-082A-3945-9A3E-A5F7186297E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83" name="Oval 982">
              <a:extLst>
                <a:ext uri="{FF2B5EF4-FFF2-40B4-BE49-F238E27FC236}">
                  <a16:creationId xmlns:a16="http://schemas.microsoft.com/office/drawing/2014/main" id="{4EF624E0-71DE-964A-8571-4D8C199640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84" name="Group 983">
              <a:extLst>
                <a:ext uri="{FF2B5EF4-FFF2-40B4-BE49-F238E27FC236}">
                  <a16:creationId xmlns:a16="http://schemas.microsoft.com/office/drawing/2014/main" id="{30E6BF43-A210-1E4C-BAD2-D624181508AC}"/>
                </a:ext>
              </a:extLst>
            </p:cNvPr>
            <p:cNvGrpSpPr/>
            <p:nvPr/>
          </p:nvGrpSpPr>
          <p:grpSpPr>
            <a:xfrm>
              <a:off x="7713663" y="2848339"/>
              <a:ext cx="1042107" cy="425543"/>
              <a:chOff x="7786941" y="2884917"/>
              <a:chExt cx="897649" cy="353919"/>
            </a:xfrm>
          </p:grpSpPr>
          <p:sp>
            <p:nvSpPr>
              <p:cNvPr id="985" name="Freeform 984">
                <a:extLst>
                  <a:ext uri="{FF2B5EF4-FFF2-40B4-BE49-F238E27FC236}">
                    <a16:creationId xmlns:a16="http://schemas.microsoft.com/office/drawing/2014/main" id="{F4D1AD34-F02F-9941-970C-35B2968329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6" name="Freeform 985">
                <a:extLst>
                  <a:ext uri="{FF2B5EF4-FFF2-40B4-BE49-F238E27FC236}">
                    <a16:creationId xmlns:a16="http://schemas.microsoft.com/office/drawing/2014/main" id="{0F5A4911-FBD2-E540-9A2F-3E431D553D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7" name="Freeform 986">
                <a:extLst>
                  <a:ext uri="{FF2B5EF4-FFF2-40B4-BE49-F238E27FC236}">
                    <a16:creationId xmlns:a16="http://schemas.microsoft.com/office/drawing/2014/main" id="{DCAAD9B9-53E3-A344-9344-FD09758AEB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8" name="Freeform 987">
                <a:extLst>
                  <a:ext uri="{FF2B5EF4-FFF2-40B4-BE49-F238E27FC236}">
                    <a16:creationId xmlns:a16="http://schemas.microsoft.com/office/drawing/2014/main" id="{7E121ADB-28BD-A34D-864D-CAE2965181F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6" name="Group 815">
            <a:extLst>
              <a:ext uri="{FF2B5EF4-FFF2-40B4-BE49-F238E27FC236}">
                <a16:creationId xmlns:a16="http://schemas.microsoft.com/office/drawing/2014/main" id="{5D57186B-96C6-4245-A5CD-2EC8F02FE2C5}"/>
              </a:ext>
            </a:extLst>
          </p:cNvPr>
          <p:cNvGrpSpPr/>
          <p:nvPr/>
        </p:nvGrpSpPr>
        <p:grpSpPr>
          <a:xfrm>
            <a:off x="5457737" y="3639654"/>
            <a:ext cx="541338" cy="223023"/>
            <a:chOff x="7493876" y="2774731"/>
            <a:chExt cx="1481958" cy="894622"/>
          </a:xfrm>
        </p:grpSpPr>
        <p:sp>
          <p:nvSpPr>
            <p:cNvPr id="1031" name="Freeform 1030">
              <a:extLst>
                <a:ext uri="{FF2B5EF4-FFF2-40B4-BE49-F238E27FC236}">
                  <a16:creationId xmlns:a16="http://schemas.microsoft.com/office/drawing/2014/main" id="{F884C67D-5359-0D4B-92F3-51236F5721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2" name="Oval 1031">
              <a:extLst>
                <a:ext uri="{FF2B5EF4-FFF2-40B4-BE49-F238E27FC236}">
                  <a16:creationId xmlns:a16="http://schemas.microsoft.com/office/drawing/2014/main" id="{C3DDEC0B-9B46-6E40-AFA7-85DD71E00D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3" name="Group 1032">
              <a:extLst>
                <a:ext uri="{FF2B5EF4-FFF2-40B4-BE49-F238E27FC236}">
                  <a16:creationId xmlns:a16="http://schemas.microsoft.com/office/drawing/2014/main" id="{AFA389A2-1145-6742-AFF5-BBE2D79E08E8}"/>
                </a:ext>
              </a:extLst>
            </p:cNvPr>
            <p:cNvGrpSpPr/>
            <p:nvPr/>
          </p:nvGrpSpPr>
          <p:grpSpPr>
            <a:xfrm>
              <a:off x="7713663" y="2848339"/>
              <a:ext cx="1042107" cy="425543"/>
              <a:chOff x="7786941" y="2884917"/>
              <a:chExt cx="897649" cy="353919"/>
            </a:xfrm>
          </p:grpSpPr>
          <p:sp>
            <p:nvSpPr>
              <p:cNvPr id="1034" name="Freeform 1033">
                <a:extLst>
                  <a:ext uri="{FF2B5EF4-FFF2-40B4-BE49-F238E27FC236}">
                    <a16:creationId xmlns:a16="http://schemas.microsoft.com/office/drawing/2014/main" id="{D4EB8805-ED69-3A4C-B790-5B0BE9CAFC7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a:extLst>
                  <a:ext uri="{FF2B5EF4-FFF2-40B4-BE49-F238E27FC236}">
                    <a16:creationId xmlns:a16="http://schemas.microsoft.com/office/drawing/2014/main" id="{F9160B87-94D9-4746-9AB1-F94A2850C6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Freeform 1035">
                <a:extLst>
                  <a:ext uri="{FF2B5EF4-FFF2-40B4-BE49-F238E27FC236}">
                    <a16:creationId xmlns:a16="http://schemas.microsoft.com/office/drawing/2014/main" id="{AC514A69-8535-9F4F-9082-9C0664FDD7D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Freeform 1036">
                <a:extLst>
                  <a:ext uri="{FF2B5EF4-FFF2-40B4-BE49-F238E27FC236}">
                    <a16:creationId xmlns:a16="http://schemas.microsoft.com/office/drawing/2014/main" id="{16FAD8F4-5C16-3548-9F13-8A162DB18CB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0" name="Group 518">
            <a:extLst>
              <a:ext uri="{FF2B5EF4-FFF2-40B4-BE49-F238E27FC236}">
                <a16:creationId xmlns:a16="http://schemas.microsoft.com/office/drawing/2014/main" id="{5B45D9C6-3CE7-2041-98FA-CDA4548CA9EC}"/>
              </a:ext>
            </a:extLst>
          </p:cNvPr>
          <p:cNvGrpSpPr>
            <a:grpSpLocks/>
          </p:cNvGrpSpPr>
          <p:nvPr/>
        </p:nvGrpSpPr>
        <p:grpSpPr bwMode="auto">
          <a:xfrm>
            <a:off x="5119678" y="4119105"/>
            <a:ext cx="528442" cy="338554"/>
            <a:chOff x="5634518" y="2652249"/>
            <a:chExt cx="528092" cy="338174"/>
          </a:xfrm>
        </p:grpSpPr>
        <p:sp>
          <p:nvSpPr>
            <p:cNvPr id="323" name="Oval 521">
              <a:extLst>
                <a:ext uri="{FF2B5EF4-FFF2-40B4-BE49-F238E27FC236}">
                  <a16:creationId xmlns:a16="http://schemas.microsoft.com/office/drawing/2014/main" id="{8C2B1233-55C2-9047-95E3-7365B78CC21B}"/>
                </a:ext>
              </a:extLst>
            </p:cNvPr>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4" name="TextBox 522">
              <a:extLst>
                <a:ext uri="{FF2B5EF4-FFF2-40B4-BE49-F238E27FC236}">
                  <a16:creationId xmlns:a16="http://schemas.microsoft.com/office/drawing/2014/main" id="{A334D512-2736-F84E-A319-19B29AF83D0F}"/>
                </a:ext>
              </a:extLst>
            </p:cNvPr>
            <p:cNvSpPr txBox="1">
              <a:spLocks noChangeArrowheads="1"/>
            </p:cNvSpPr>
            <p:nvPr/>
          </p:nvSpPr>
          <p:spPr bwMode="auto">
            <a:xfrm>
              <a:off x="5685246" y="2652249"/>
              <a:ext cx="447262"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p>
          </p:txBody>
        </p:sp>
      </p:grpSp>
      <p:grpSp>
        <p:nvGrpSpPr>
          <p:cNvPr id="867" name="Group 866">
            <a:extLst>
              <a:ext uri="{FF2B5EF4-FFF2-40B4-BE49-F238E27FC236}">
                <a16:creationId xmlns:a16="http://schemas.microsoft.com/office/drawing/2014/main" id="{58E5558D-3D33-544A-9618-E00C8D6923C7}"/>
              </a:ext>
            </a:extLst>
          </p:cNvPr>
          <p:cNvGrpSpPr/>
          <p:nvPr/>
        </p:nvGrpSpPr>
        <p:grpSpPr>
          <a:xfrm>
            <a:off x="6244846" y="4607015"/>
            <a:ext cx="541338" cy="223023"/>
            <a:chOff x="7493876" y="2774731"/>
            <a:chExt cx="1481958" cy="894622"/>
          </a:xfrm>
        </p:grpSpPr>
        <p:sp>
          <p:nvSpPr>
            <p:cNvPr id="940" name="Freeform 939">
              <a:extLst>
                <a:ext uri="{FF2B5EF4-FFF2-40B4-BE49-F238E27FC236}">
                  <a16:creationId xmlns:a16="http://schemas.microsoft.com/office/drawing/2014/main" id="{CE49F0E8-4CAB-264C-AC25-083099BD35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1" name="Oval 940">
              <a:extLst>
                <a:ext uri="{FF2B5EF4-FFF2-40B4-BE49-F238E27FC236}">
                  <a16:creationId xmlns:a16="http://schemas.microsoft.com/office/drawing/2014/main" id="{FDB92030-8F0D-8048-BA6F-8E94CCC52E4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2" name="Group 941">
              <a:extLst>
                <a:ext uri="{FF2B5EF4-FFF2-40B4-BE49-F238E27FC236}">
                  <a16:creationId xmlns:a16="http://schemas.microsoft.com/office/drawing/2014/main" id="{E584775B-EF39-E641-9296-62D0E98EBD1F}"/>
                </a:ext>
              </a:extLst>
            </p:cNvPr>
            <p:cNvGrpSpPr/>
            <p:nvPr/>
          </p:nvGrpSpPr>
          <p:grpSpPr>
            <a:xfrm>
              <a:off x="7713663" y="2848339"/>
              <a:ext cx="1042107" cy="425543"/>
              <a:chOff x="7786941" y="2884917"/>
              <a:chExt cx="897649" cy="353919"/>
            </a:xfrm>
          </p:grpSpPr>
          <p:sp>
            <p:nvSpPr>
              <p:cNvPr id="943" name="Freeform 942">
                <a:extLst>
                  <a:ext uri="{FF2B5EF4-FFF2-40B4-BE49-F238E27FC236}">
                    <a16:creationId xmlns:a16="http://schemas.microsoft.com/office/drawing/2014/main" id="{5FDEF6E3-E3EE-6C46-9470-4C6034153E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4" name="Freeform 943">
                <a:extLst>
                  <a:ext uri="{FF2B5EF4-FFF2-40B4-BE49-F238E27FC236}">
                    <a16:creationId xmlns:a16="http://schemas.microsoft.com/office/drawing/2014/main" id="{F09DCEA1-EA74-5942-A863-43EE3356891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5" name="Freeform 944">
                <a:extLst>
                  <a:ext uri="{FF2B5EF4-FFF2-40B4-BE49-F238E27FC236}">
                    <a16:creationId xmlns:a16="http://schemas.microsoft.com/office/drawing/2014/main" id="{7E4A31FF-3937-8145-99B6-C539859E71D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6" name="Freeform 945">
                <a:extLst>
                  <a:ext uri="{FF2B5EF4-FFF2-40B4-BE49-F238E27FC236}">
                    <a16:creationId xmlns:a16="http://schemas.microsoft.com/office/drawing/2014/main" id="{AE42ABD3-20A1-3A47-A5A0-6B9BD70524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19" name="Group 818">
            <a:extLst>
              <a:ext uri="{FF2B5EF4-FFF2-40B4-BE49-F238E27FC236}">
                <a16:creationId xmlns:a16="http://schemas.microsoft.com/office/drawing/2014/main" id="{BC079EE2-B5B9-1946-83CA-FB5D7C12BB3C}"/>
              </a:ext>
            </a:extLst>
          </p:cNvPr>
          <p:cNvGrpSpPr/>
          <p:nvPr/>
        </p:nvGrpSpPr>
        <p:grpSpPr>
          <a:xfrm>
            <a:off x="3355534" y="3674009"/>
            <a:ext cx="541338" cy="223023"/>
            <a:chOff x="7493876" y="2774731"/>
            <a:chExt cx="1481958" cy="894622"/>
          </a:xfrm>
        </p:grpSpPr>
        <p:sp>
          <p:nvSpPr>
            <p:cNvPr id="1010" name="Freeform 1009">
              <a:extLst>
                <a:ext uri="{FF2B5EF4-FFF2-40B4-BE49-F238E27FC236}">
                  <a16:creationId xmlns:a16="http://schemas.microsoft.com/office/drawing/2014/main" id="{92DD86F6-73AF-224B-B049-218E0EE4D53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1" name="Oval 1010">
              <a:extLst>
                <a:ext uri="{FF2B5EF4-FFF2-40B4-BE49-F238E27FC236}">
                  <a16:creationId xmlns:a16="http://schemas.microsoft.com/office/drawing/2014/main" id="{620B6D4B-4DE6-3F40-A4F5-C34D0B6BA0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2" name="Group 1011">
              <a:extLst>
                <a:ext uri="{FF2B5EF4-FFF2-40B4-BE49-F238E27FC236}">
                  <a16:creationId xmlns:a16="http://schemas.microsoft.com/office/drawing/2014/main" id="{79E8750B-383B-4641-8E1B-82CF46F5FE0C}"/>
                </a:ext>
              </a:extLst>
            </p:cNvPr>
            <p:cNvGrpSpPr/>
            <p:nvPr/>
          </p:nvGrpSpPr>
          <p:grpSpPr>
            <a:xfrm>
              <a:off x="7713663" y="2848339"/>
              <a:ext cx="1042107" cy="425543"/>
              <a:chOff x="7786941" y="2884917"/>
              <a:chExt cx="897649" cy="353919"/>
            </a:xfrm>
          </p:grpSpPr>
          <p:sp>
            <p:nvSpPr>
              <p:cNvPr id="1013" name="Freeform 1012">
                <a:extLst>
                  <a:ext uri="{FF2B5EF4-FFF2-40B4-BE49-F238E27FC236}">
                    <a16:creationId xmlns:a16="http://schemas.microsoft.com/office/drawing/2014/main" id="{1A6B8441-BBF6-4A40-BA5C-5AA0E5DC70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4" name="Freeform 1013">
                <a:extLst>
                  <a:ext uri="{FF2B5EF4-FFF2-40B4-BE49-F238E27FC236}">
                    <a16:creationId xmlns:a16="http://schemas.microsoft.com/office/drawing/2014/main" id="{30818833-5C97-7548-9F55-3C0175E588E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5" name="Freeform 1014">
                <a:extLst>
                  <a:ext uri="{FF2B5EF4-FFF2-40B4-BE49-F238E27FC236}">
                    <a16:creationId xmlns:a16="http://schemas.microsoft.com/office/drawing/2014/main" id="{9E3C655D-3A7D-E14F-A7F2-F9D4BE59CF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6" name="Freeform 1015">
                <a:extLst>
                  <a:ext uri="{FF2B5EF4-FFF2-40B4-BE49-F238E27FC236}">
                    <a16:creationId xmlns:a16="http://schemas.microsoft.com/office/drawing/2014/main" id="{4F322FCA-51A6-1E49-B553-D74D173229A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325" name="Straight Connector 500">
            <a:extLst>
              <a:ext uri="{FF2B5EF4-FFF2-40B4-BE49-F238E27FC236}">
                <a16:creationId xmlns:a16="http://schemas.microsoft.com/office/drawing/2014/main" id="{EF8338AF-209E-814B-90EA-03D0FD1B42CD}"/>
              </a:ext>
            </a:extLst>
          </p:cNvPr>
          <p:cNvCxnSpPr>
            <a:cxnSpLocks noChangeShapeType="1"/>
          </p:cNvCxnSpPr>
          <p:nvPr/>
        </p:nvCxnSpPr>
        <p:spPr bwMode="auto">
          <a:xfrm>
            <a:off x="2622407" y="3016153"/>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6" name="Straight Connector 501">
            <a:extLst>
              <a:ext uri="{FF2B5EF4-FFF2-40B4-BE49-F238E27FC236}">
                <a16:creationId xmlns:a16="http://schemas.microsoft.com/office/drawing/2014/main" id="{A4EF59C7-39D5-A64B-9E1B-7D8DD234CDB9}"/>
              </a:ext>
            </a:extLst>
          </p:cNvPr>
          <p:cNvCxnSpPr>
            <a:cxnSpLocks noChangeShapeType="1"/>
          </p:cNvCxnSpPr>
          <p:nvPr/>
        </p:nvCxnSpPr>
        <p:spPr bwMode="auto">
          <a:xfrm>
            <a:off x="2401745" y="3297141"/>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7" name="Straight Connector 514">
            <a:extLst>
              <a:ext uri="{FF2B5EF4-FFF2-40B4-BE49-F238E27FC236}">
                <a16:creationId xmlns:a16="http://schemas.microsoft.com/office/drawing/2014/main" id="{9AB43EDB-FC7A-3149-8AC7-F57E5F976FFB}"/>
              </a:ext>
            </a:extLst>
          </p:cNvPr>
          <p:cNvCxnSpPr>
            <a:cxnSpLocks noChangeShapeType="1"/>
          </p:cNvCxnSpPr>
          <p:nvPr/>
        </p:nvCxnSpPr>
        <p:spPr bwMode="auto">
          <a:xfrm flipV="1">
            <a:off x="2322370" y="4394103"/>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9" name="Straight Connector 39941">
            <a:extLst>
              <a:ext uri="{FF2B5EF4-FFF2-40B4-BE49-F238E27FC236}">
                <a16:creationId xmlns:a16="http://schemas.microsoft.com/office/drawing/2014/main" id="{CB780043-4D09-4C44-814E-EA66A3A23545}"/>
              </a:ext>
            </a:extLst>
          </p:cNvPr>
          <p:cNvCxnSpPr>
            <a:cxnSpLocks noChangeShapeType="1"/>
          </p:cNvCxnSpPr>
          <p:nvPr/>
        </p:nvCxnSpPr>
        <p:spPr bwMode="auto">
          <a:xfrm flipV="1">
            <a:off x="2851007" y="3849591"/>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2219780" y="2716827"/>
            <a:ext cx="648509" cy="418221"/>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1838728" y="3110496"/>
            <a:ext cx="648509" cy="418221"/>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cxnSp>
        <p:nvCxnSpPr>
          <p:cNvPr id="330" name="Straight Connector 524">
            <a:extLst>
              <a:ext uri="{FF2B5EF4-FFF2-40B4-BE49-F238E27FC236}">
                <a16:creationId xmlns:a16="http://schemas.microsoft.com/office/drawing/2014/main" id="{25B43DB6-52F3-DE4C-9BA6-B2A747C4C9A5}"/>
              </a:ext>
            </a:extLst>
          </p:cNvPr>
          <p:cNvCxnSpPr>
            <a:cxnSpLocks noChangeShapeType="1"/>
          </p:cNvCxnSpPr>
          <p:nvPr/>
        </p:nvCxnSpPr>
        <p:spPr bwMode="auto">
          <a:xfrm>
            <a:off x="2828782" y="4163916"/>
            <a:ext cx="533980" cy="2915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2" name="Group 871">
            <a:extLst>
              <a:ext uri="{FF2B5EF4-FFF2-40B4-BE49-F238E27FC236}">
                <a16:creationId xmlns:a16="http://schemas.microsoft.com/office/drawing/2014/main" id="{A25E589D-842B-C047-A119-3D7A98414FB7}"/>
              </a:ext>
            </a:extLst>
          </p:cNvPr>
          <p:cNvGrpSpPr/>
          <p:nvPr/>
        </p:nvGrpSpPr>
        <p:grpSpPr>
          <a:xfrm>
            <a:off x="3292387" y="4376707"/>
            <a:ext cx="541338" cy="223023"/>
            <a:chOff x="7493876" y="2774731"/>
            <a:chExt cx="1481958" cy="894622"/>
          </a:xfrm>
        </p:grpSpPr>
        <p:sp>
          <p:nvSpPr>
            <p:cNvPr id="905" name="Freeform 904">
              <a:extLst>
                <a:ext uri="{FF2B5EF4-FFF2-40B4-BE49-F238E27FC236}">
                  <a16:creationId xmlns:a16="http://schemas.microsoft.com/office/drawing/2014/main" id="{81EA2F3C-5A7E-8343-AB35-2ABC44A9D32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06" name="Oval 905">
              <a:extLst>
                <a:ext uri="{FF2B5EF4-FFF2-40B4-BE49-F238E27FC236}">
                  <a16:creationId xmlns:a16="http://schemas.microsoft.com/office/drawing/2014/main" id="{5FDE10E8-50B3-BC4D-AC25-C68EBCF695D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7" name="Group 906">
              <a:extLst>
                <a:ext uri="{FF2B5EF4-FFF2-40B4-BE49-F238E27FC236}">
                  <a16:creationId xmlns:a16="http://schemas.microsoft.com/office/drawing/2014/main" id="{0B8FD6CA-C921-9744-A760-55D802E5FF48}"/>
                </a:ext>
              </a:extLst>
            </p:cNvPr>
            <p:cNvGrpSpPr/>
            <p:nvPr/>
          </p:nvGrpSpPr>
          <p:grpSpPr>
            <a:xfrm>
              <a:off x="7713663" y="2848339"/>
              <a:ext cx="1042107" cy="425543"/>
              <a:chOff x="7786941" y="2884917"/>
              <a:chExt cx="897649" cy="353919"/>
            </a:xfrm>
          </p:grpSpPr>
          <p:sp>
            <p:nvSpPr>
              <p:cNvPr id="908" name="Freeform 907">
                <a:extLst>
                  <a:ext uri="{FF2B5EF4-FFF2-40B4-BE49-F238E27FC236}">
                    <a16:creationId xmlns:a16="http://schemas.microsoft.com/office/drawing/2014/main" id="{4807C980-FDBE-794F-AD74-6D2BF0D484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9" name="Freeform 908">
                <a:extLst>
                  <a:ext uri="{FF2B5EF4-FFF2-40B4-BE49-F238E27FC236}">
                    <a16:creationId xmlns:a16="http://schemas.microsoft.com/office/drawing/2014/main" id="{26F08AE6-E4B5-0D4B-815F-50BAD5E7146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0" name="Freeform 909">
                <a:extLst>
                  <a:ext uri="{FF2B5EF4-FFF2-40B4-BE49-F238E27FC236}">
                    <a16:creationId xmlns:a16="http://schemas.microsoft.com/office/drawing/2014/main" id="{3314964C-B1A5-6944-90A3-2DB4945602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1" name="Freeform 910">
                <a:extLst>
                  <a:ext uri="{FF2B5EF4-FFF2-40B4-BE49-F238E27FC236}">
                    <a16:creationId xmlns:a16="http://schemas.microsoft.com/office/drawing/2014/main" id="{52A2021F-EAC2-B84A-9171-8219D4BDC09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349" name="Straight Connector 510">
            <a:extLst>
              <a:ext uri="{FF2B5EF4-FFF2-40B4-BE49-F238E27FC236}">
                <a16:creationId xmlns:a16="http://schemas.microsoft.com/office/drawing/2014/main" id="{B29E275D-8845-6E40-A08F-12FF3311E17D}"/>
              </a:ext>
            </a:extLst>
          </p:cNvPr>
          <p:cNvCxnSpPr>
            <a:cxnSpLocks noChangeShapeType="1"/>
          </p:cNvCxnSpPr>
          <p:nvPr/>
        </p:nvCxnSpPr>
        <p:spPr bwMode="auto">
          <a:xfrm flipH="1" flipV="1">
            <a:off x="5179131" y="5171184"/>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50" name="Straight Connector 509">
            <a:extLst>
              <a:ext uri="{FF2B5EF4-FFF2-40B4-BE49-F238E27FC236}">
                <a16:creationId xmlns:a16="http://schemas.microsoft.com/office/drawing/2014/main" id="{15E7E8CE-D231-0443-8237-9CDCCE543251}"/>
              </a:ext>
            </a:extLst>
          </p:cNvPr>
          <p:cNvCxnSpPr>
            <a:cxnSpLocks noChangeShapeType="1"/>
          </p:cNvCxnSpPr>
          <p:nvPr/>
        </p:nvCxnSpPr>
        <p:spPr bwMode="auto">
          <a:xfrm flipH="1" flipV="1">
            <a:off x="6157031" y="5810947"/>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51" name="Straight Connector 511">
            <a:extLst>
              <a:ext uri="{FF2B5EF4-FFF2-40B4-BE49-F238E27FC236}">
                <a16:creationId xmlns:a16="http://schemas.microsoft.com/office/drawing/2014/main" id="{DDF17605-AB1A-CD4B-919C-6D6D051BCF04}"/>
              </a:ext>
            </a:extLst>
          </p:cNvPr>
          <p:cNvCxnSpPr>
            <a:cxnSpLocks noChangeShapeType="1"/>
          </p:cNvCxnSpPr>
          <p:nvPr/>
        </p:nvCxnSpPr>
        <p:spPr bwMode="auto">
          <a:xfrm flipV="1">
            <a:off x="4461581" y="5815709"/>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4201247" y="5904281"/>
            <a:ext cx="648509" cy="418221"/>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5420611" y="6056669"/>
            <a:ext cx="648509" cy="418221"/>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6335134" y="5916980"/>
            <a:ext cx="648509" cy="418221"/>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870" name="Group 869">
            <a:extLst>
              <a:ext uri="{FF2B5EF4-FFF2-40B4-BE49-F238E27FC236}">
                <a16:creationId xmlns:a16="http://schemas.microsoft.com/office/drawing/2014/main" id="{2201EDA2-F87D-BF47-BEA0-21B0A24F495A}"/>
              </a:ext>
            </a:extLst>
          </p:cNvPr>
          <p:cNvGrpSpPr/>
          <p:nvPr/>
        </p:nvGrpSpPr>
        <p:grpSpPr>
          <a:xfrm>
            <a:off x="4812419" y="5011641"/>
            <a:ext cx="541338" cy="223023"/>
            <a:chOff x="7493876" y="2774731"/>
            <a:chExt cx="1481958" cy="894622"/>
          </a:xfrm>
        </p:grpSpPr>
        <p:sp>
          <p:nvSpPr>
            <p:cNvPr id="919" name="Freeform 918">
              <a:extLst>
                <a:ext uri="{FF2B5EF4-FFF2-40B4-BE49-F238E27FC236}">
                  <a16:creationId xmlns:a16="http://schemas.microsoft.com/office/drawing/2014/main" id="{7BACFFDC-142B-174A-BFED-E6176627DB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0" name="Oval 919">
              <a:extLst>
                <a:ext uri="{FF2B5EF4-FFF2-40B4-BE49-F238E27FC236}">
                  <a16:creationId xmlns:a16="http://schemas.microsoft.com/office/drawing/2014/main" id="{6B0BD693-1861-1344-9C54-9555107E799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1" name="Group 920">
              <a:extLst>
                <a:ext uri="{FF2B5EF4-FFF2-40B4-BE49-F238E27FC236}">
                  <a16:creationId xmlns:a16="http://schemas.microsoft.com/office/drawing/2014/main" id="{0019A1FA-0729-AB44-ACE4-09350E33F468}"/>
                </a:ext>
              </a:extLst>
            </p:cNvPr>
            <p:cNvGrpSpPr/>
            <p:nvPr/>
          </p:nvGrpSpPr>
          <p:grpSpPr>
            <a:xfrm>
              <a:off x="7713663" y="2848339"/>
              <a:ext cx="1042107" cy="425543"/>
              <a:chOff x="7786941" y="2884917"/>
              <a:chExt cx="897649" cy="353919"/>
            </a:xfrm>
          </p:grpSpPr>
          <p:sp>
            <p:nvSpPr>
              <p:cNvPr id="922" name="Freeform 921">
                <a:extLst>
                  <a:ext uri="{FF2B5EF4-FFF2-40B4-BE49-F238E27FC236}">
                    <a16:creationId xmlns:a16="http://schemas.microsoft.com/office/drawing/2014/main" id="{FA1FC1ED-CBBF-5F44-A7FA-778F742FE7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 name="Freeform 922">
                <a:extLst>
                  <a:ext uri="{FF2B5EF4-FFF2-40B4-BE49-F238E27FC236}">
                    <a16:creationId xmlns:a16="http://schemas.microsoft.com/office/drawing/2014/main" id="{6C0ECFD1-933A-B74E-BFEE-72B00BC4C3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 name="Freeform 923">
                <a:extLst>
                  <a:ext uri="{FF2B5EF4-FFF2-40B4-BE49-F238E27FC236}">
                    <a16:creationId xmlns:a16="http://schemas.microsoft.com/office/drawing/2014/main" id="{FF559D91-8CE3-6E40-B135-CC54DC6069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5" name="Freeform 924">
                <a:extLst>
                  <a:ext uri="{FF2B5EF4-FFF2-40B4-BE49-F238E27FC236}">
                    <a16:creationId xmlns:a16="http://schemas.microsoft.com/office/drawing/2014/main" id="{4747411F-F0D6-A548-A80F-4ED08DE503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5" name="Group 264">
            <a:extLst>
              <a:ext uri="{FF2B5EF4-FFF2-40B4-BE49-F238E27FC236}">
                <a16:creationId xmlns:a16="http://schemas.microsoft.com/office/drawing/2014/main" id="{A34C3F37-2EC8-8C40-A875-EED0086B4874}"/>
              </a:ext>
            </a:extLst>
          </p:cNvPr>
          <p:cNvGrpSpPr/>
          <p:nvPr/>
        </p:nvGrpSpPr>
        <p:grpSpPr>
          <a:xfrm>
            <a:off x="2344724" y="2457440"/>
            <a:ext cx="6847389" cy="3478542"/>
            <a:chOff x="2344724" y="2457440"/>
            <a:chExt cx="6847389" cy="3478542"/>
          </a:xfrm>
        </p:grpSpPr>
        <p:grpSp>
          <p:nvGrpSpPr>
            <p:cNvPr id="5" name="Group 4">
              <a:extLst>
                <a:ext uri="{FF2B5EF4-FFF2-40B4-BE49-F238E27FC236}">
                  <a16:creationId xmlns:a16="http://schemas.microsoft.com/office/drawing/2014/main" id="{E69BF921-3AC7-1044-A538-669A3FC8CEA7}"/>
                </a:ext>
              </a:extLst>
            </p:cNvPr>
            <p:cNvGrpSpPr/>
            <p:nvPr/>
          </p:nvGrpSpPr>
          <p:grpSpPr>
            <a:xfrm>
              <a:off x="2557552" y="3624662"/>
              <a:ext cx="6096000" cy="799432"/>
              <a:chOff x="1031788" y="6401642"/>
              <a:chExt cx="6096000" cy="799432"/>
            </a:xfrm>
          </p:grpSpPr>
          <p:sp>
            <p:nvSpPr>
              <p:cNvPr id="331" name="Oval 11">
                <a:extLst>
                  <a:ext uri="{FF2B5EF4-FFF2-40B4-BE49-F238E27FC236}">
                    <a16:creationId xmlns:a16="http://schemas.microsoft.com/office/drawing/2014/main" id="{E061FF7A-2BDA-1049-851F-9E7040663A3D}"/>
                  </a:ext>
                </a:extLst>
              </p:cNvPr>
              <p:cNvSpPr>
                <a:spLocks noChangeArrowheads="1"/>
              </p:cNvSpPr>
              <p:nvPr/>
            </p:nvSpPr>
            <p:spPr bwMode="auto">
              <a:xfrm>
                <a:off x="1031788" y="6471664"/>
                <a:ext cx="6096000" cy="729410"/>
              </a:xfrm>
              <a:prstGeom prst="ellipse">
                <a:avLst/>
              </a:prstGeom>
              <a:solidFill>
                <a:srgbClr val="FF6600">
                  <a:alpha val="70195"/>
                </a:srgbClr>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p>
            </p:txBody>
          </p:sp>
          <p:sp>
            <p:nvSpPr>
              <p:cNvPr id="332" name="TextBox 13">
                <a:extLst>
                  <a:ext uri="{FF2B5EF4-FFF2-40B4-BE49-F238E27FC236}">
                    <a16:creationId xmlns:a16="http://schemas.microsoft.com/office/drawing/2014/main" id="{67D6F307-0D89-0E48-8E5A-486474147B35}"/>
                  </a:ext>
                </a:extLst>
              </p:cNvPr>
              <p:cNvSpPr txBox="1">
                <a:spLocks noChangeArrowheads="1"/>
              </p:cNvSpPr>
              <p:nvPr/>
            </p:nvSpPr>
            <p:spPr bwMode="auto">
              <a:xfrm>
                <a:off x="2317167" y="6584898"/>
                <a:ext cx="34440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Content provider network</a:t>
                </a:r>
              </a:p>
            </p:txBody>
          </p:sp>
          <p:grpSp>
            <p:nvGrpSpPr>
              <p:cNvPr id="3" name="Group 2">
                <a:extLst>
                  <a:ext uri="{FF2B5EF4-FFF2-40B4-BE49-F238E27FC236}">
                    <a16:creationId xmlns:a16="http://schemas.microsoft.com/office/drawing/2014/main" id="{3E4BB923-EBFA-A347-B72C-B0E3A24930E5}"/>
                  </a:ext>
                </a:extLst>
              </p:cNvPr>
              <p:cNvGrpSpPr/>
              <p:nvPr/>
            </p:nvGrpSpPr>
            <p:grpSpPr>
              <a:xfrm>
                <a:off x="1602338" y="6401642"/>
                <a:ext cx="666346" cy="673100"/>
                <a:chOff x="940359" y="5691959"/>
                <a:chExt cx="692498" cy="672474"/>
              </a:xfrm>
            </p:grpSpPr>
            <p:grpSp>
              <p:nvGrpSpPr>
                <p:cNvPr id="851" name="Group 850">
                  <a:extLst>
                    <a:ext uri="{FF2B5EF4-FFF2-40B4-BE49-F238E27FC236}">
                      <a16:creationId xmlns:a16="http://schemas.microsoft.com/office/drawing/2014/main" id="{6E1EA9A4-B18A-EC46-ACB4-D4E9BD73A9BF}"/>
                    </a:ext>
                  </a:extLst>
                </p:cNvPr>
                <p:cNvGrpSpPr/>
                <p:nvPr/>
              </p:nvGrpSpPr>
              <p:grpSpPr>
                <a:xfrm>
                  <a:off x="940359" y="5691959"/>
                  <a:ext cx="594613" cy="648336"/>
                  <a:chOff x="5203089" y="1751190"/>
                  <a:chExt cx="858331" cy="662414"/>
                </a:xfrm>
              </p:grpSpPr>
              <p:sp>
                <p:nvSpPr>
                  <p:cNvPr id="852" name="Freeform 851">
                    <a:extLst>
                      <a:ext uri="{FF2B5EF4-FFF2-40B4-BE49-F238E27FC236}">
                        <a16:creationId xmlns:a16="http://schemas.microsoft.com/office/drawing/2014/main" id="{54D758E7-C24C-0946-82F2-A3E32F9840BD}"/>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3" name="Freeform 852">
                    <a:extLst>
                      <a:ext uri="{FF2B5EF4-FFF2-40B4-BE49-F238E27FC236}">
                        <a16:creationId xmlns:a16="http://schemas.microsoft.com/office/drawing/2014/main" id="{A2C8E2EA-C03E-3D40-9309-9A26DB88F7B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6" name="Straight Connector 855">
                    <a:extLst>
                      <a:ext uri="{FF2B5EF4-FFF2-40B4-BE49-F238E27FC236}">
                        <a16:creationId xmlns:a16="http://schemas.microsoft.com/office/drawing/2014/main" id="{7E114527-2240-094A-BD11-84E940566E63}"/>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5" name="Straight Connector 1044">
                    <a:extLst>
                      <a:ext uri="{FF2B5EF4-FFF2-40B4-BE49-F238E27FC236}">
                        <a16:creationId xmlns:a16="http://schemas.microsoft.com/office/drawing/2014/main" id="{1F999166-DE8A-994F-B120-EA761CA93CBF}"/>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6" name="Straight Connector 1045">
                    <a:extLst>
                      <a:ext uri="{FF2B5EF4-FFF2-40B4-BE49-F238E27FC236}">
                        <a16:creationId xmlns:a16="http://schemas.microsoft.com/office/drawing/2014/main" id="{6E30271F-9D0F-F741-8A9B-0C408294FF10}"/>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F330B512-4E42-1647-820B-211C35AA815C}"/>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8" name="Straight Connector 1047">
                    <a:extLst>
                      <a:ext uri="{FF2B5EF4-FFF2-40B4-BE49-F238E27FC236}">
                        <a16:creationId xmlns:a16="http://schemas.microsoft.com/office/drawing/2014/main" id="{BC0EC845-A3BA-0B4F-8261-1D784734BDA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1F88AE9A-DB5C-9244-B7C5-18B4779C4D80}"/>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845" name="Group 844">
                  <a:extLst>
                    <a:ext uri="{FF2B5EF4-FFF2-40B4-BE49-F238E27FC236}">
                      <a16:creationId xmlns:a16="http://schemas.microsoft.com/office/drawing/2014/main" id="{26D04249-9C1C-9C4E-819B-F0D40F827162}"/>
                    </a:ext>
                  </a:extLst>
                </p:cNvPr>
                <p:cNvGrpSpPr/>
                <p:nvPr/>
              </p:nvGrpSpPr>
              <p:grpSpPr>
                <a:xfrm>
                  <a:off x="940359" y="5691959"/>
                  <a:ext cx="692498" cy="672474"/>
                  <a:chOff x="10771171" y="3194171"/>
                  <a:chExt cx="692498" cy="672474"/>
                </a:xfrm>
              </p:grpSpPr>
              <p:grpSp>
                <p:nvGrpSpPr>
                  <p:cNvPr id="1050" name="Group 1049">
                    <a:extLst>
                      <a:ext uri="{FF2B5EF4-FFF2-40B4-BE49-F238E27FC236}">
                        <a16:creationId xmlns:a16="http://schemas.microsoft.com/office/drawing/2014/main" id="{C8E31B1B-A8BD-C348-9DBB-5A47113CE7A0}"/>
                      </a:ext>
                    </a:extLst>
                  </p:cNvPr>
                  <p:cNvGrpSpPr/>
                  <p:nvPr/>
                </p:nvGrpSpPr>
                <p:grpSpPr>
                  <a:xfrm>
                    <a:off x="10771171" y="3194171"/>
                    <a:ext cx="594613" cy="648336"/>
                    <a:chOff x="5203089" y="1751190"/>
                    <a:chExt cx="858331" cy="662414"/>
                  </a:xfrm>
                </p:grpSpPr>
                <p:sp>
                  <p:nvSpPr>
                    <p:cNvPr id="1055" name="Freeform 1054">
                      <a:extLst>
                        <a:ext uri="{FF2B5EF4-FFF2-40B4-BE49-F238E27FC236}">
                          <a16:creationId xmlns:a16="http://schemas.microsoft.com/office/drawing/2014/main" id="{0539E2C3-83D8-7842-9BA9-84128A56DB45}"/>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Freeform 1055">
                      <a:extLst>
                        <a:ext uri="{FF2B5EF4-FFF2-40B4-BE49-F238E27FC236}">
                          <a16:creationId xmlns:a16="http://schemas.microsoft.com/office/drawing/2014/main" id="{7F957A9C-F106-0C41-9CB4-AA3B37083F82}"/>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57" name="Straight Connector 1056">
                      <a:extLst>
                        <a:ext uri="{FF2B5EF4-FFF2-40B4-BE49-F238E27FC236}">
                          <a16:creationId xmlns:a16="http://schemas.microsoft.com/office/drawing/2014/main" id="{4D8AB269-9C7C-9F4F-BE37-8E69BF1C9ACD}"/>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8C9917B3-A4FD-A648-8288-AC661D555069}"/>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9" name="Straight Connector 1058">
                      <a:extLst>
                        <a:ext uri="{FF2B5EF4-FFF2-40B4-BE49-F238E27FC236}">
                          <a16:creationId xmlns:a16="http://schemas.microsoft.com/office/drawing/2014/main" id="{DA41B1EE-D206-C94C-A493-AE9411518D60}"/>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6CFB218F-3F64-4A40-B5C3-F9B089356395}"/>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1" name="Straight Connector 1060">
                      <a:extLst>
                        <a:ext uri="{FF2B5EF4-FFF2-40B4-BE49-F238E27FC236}">
                          <a16:creationId xmlns:a16="http://schemas.microsoft.com/office/drawing/2014/main" id="{B5889328-72DC-AC45-8A8D-611A9C172BF1}"/>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1DA0436A-6056-AC48-A373-770869324F67}"/>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51" name="Group 1050">
                    <a:extLst>
                      <a:ext uri="{FF2B5EF4-FFF2-40B4-BE49-F238E27FC236}">
                        <a16:creationId xmlns:a16="http://schemas.microsoft.com/office/drawing/2014/main" id="{22A5A7B3-4B87-0A4B-AF9B-A2CEEF9C6A1E}"/>
                      </a:ext>
                    </a:extLst>
                  </p:cNvPr>
                  <p:cNvGrpSpPr/>
                  <p:nvPr/>
                </p:nvGrpSpPr>
                <p:grpSpPr>
                  <a:xfrm>
                    <a:off x="11158881" y="3460672"/>
                    <a:ext cx="304788" cy="405973"/>
                    <a:chOff x="5275406" y="2711455"/>
                    <a:chExt cx="452949" cy="405518"/>
                  </a:xfrm>
                </p:grpSpPr>
                <p:pic>
                  <p:nvPicPr>
                    <p:cNvPr id="1052" name="Picture 1051" descr="server_rack.png">
                      <a:extLst>
                        <a:ext uri="{FF2B5EF4-FFF2-40B4-BE49-F238E27FC236}">
                          <a16:creationId xmlns:a16="http://schemas.microsoft.com/office/drawing/2014/main" id="{16762D31-A312-9242-9140-75D9B2D49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053" name="Picture 1052" descr="server_rack.png">
                      <a:extLst>
                        <a:ext uri="{FF2B5EF4-FFF2-40B4-BE49-F238E27FC236}">
                          <a16:creationId xmlns:a16="http://schemas.microsoft.com/office/drawing/2014/main" id="{67C075EF-ABED-BE4F-80C8-E2E690202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054" name="Picture 1053" descr="server_rack.png">
                      <a:extLst>
                        <a:ext uri="{FF2B5EF4-FFF2-40B4-BE49-F238E27FC236}">
                          <a16:creationId xmlns:a16="http://schemas.microsoft.com/office/drawing/2014/main" id="{D6E8731F-56EE-6E43-979F-B938DC833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1063" name="Group 1062">
                <a:extLst>
                  <a:ext uri="{FF2B5EF4-FFF2-40B4-BE49-F238E27FC236}">
                    <a16:creationId xmlns:a16="http://schemas.microsoft.com/office/drawing/2014/main" id="{8DCC768B-82D0-1C4C-BB9C-D294741D09F8}"/>
                  </a:ext>
                </a:extLst>
              </p:cNvPr>
              <p:cNvGrpSpPr/>
              <p:nvPr/>
            </p:nvGrpSpPr>
            <p:grpSpPr>
              <a:xfrm>
                <a:off x="5694561" y="6441153"/>
                <a:ext cx="666346" cy="673100"/>
                <a:chOff x="940359" y="5691959"/>
                <a:chExt cx="692498" cy="672474"/>
              </a:xfrm>
            </p:grpSpPr>
            <p:grpSp>
              <p:nvGrpSpPr>
                <p:cNvPr id="1064" name="Group 1063">
                  <a:extLst>
                    <a:ext uri="{FF2B5EF4-FFF2-40B4-BE49-F238E27FC236}">
                      <a16:creationId xmlns:a16="http://schemas.microsoft.com/office/drawing/2014/main" id="{A646105A-003F-554A-88D4-5069F5E93FFC}"/>
                    </a:ext>
                  </a:extLst>
                </p:cNvPr>
                <p:cNvGrpSpPr/>
                <p:nvPr/>
              </p:nvGrpSpPr>
              <p:grpSpPr>
                <a:xfrm>
                  <a:off x="940359" y="5691959"/>
                  <a:ext cx="594613" cy="648336"/>
                  <a:chOff x="5203089" y="1751190"/>
                  <a:chExt cx="858331" cy="662414"/>
                </a:xfrm>
              </p:grpSpPr>
              <p:sp>
                <p:nvSpPr>
                  <p:cNvPr id="1079" name="Freeform 1078">
                    <a:extLst>
                      <a:ext uri="{FF2B5EF4-FFF2-40B4-BE49-F238E27FC236}">
                        <a16:creationId xmlns:a16="http://schemas.microsoft.com/office/drawing/2014/main" id="{783869E3-485B-9047-AFC5-CF97F1DDB50A}"/>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0" name="Freeform 1079">
                    <a:extLst>
                      <a:ext uri="{FF2B5EF4-FFF2-40B4-BE49-F238E27FC236}">
                        <a16:creationId xmlns:a16="http://schemas.microsoft.com/office/drawing/2014/main" id="{8E65AB09-DDF1-6A4D-ABA3-56FB2D4CED46}"/>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81" name="Straight Connector 1080">
                    <a:extLst>
                      <a:ext uri="{FF2B5EF4-FFF2-40B4-BE49-F238E27FC236}">
                        <a16:creationId xmlns:a16="http://schemas.microsoft.com/office/drawing/2014/main" id="{618AEF39-9C64-824D-9165-FA33924AE8F3}"/>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2" name="Straight Connector 1081">
                    <a:extLst>
                      <a:ext uri="{FF2B5EF4-FFF2-40B4-BE49-F238E27FC236}">
                        <a16:creationId xmlns:a16="http://schemas.microsoft.com/office/drawing/2014/main" id="{486CF28E-1757-1E4F-B50E-13175345D4DD}"/>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3" name="Straight Connector 1082">
                    <a:extLst>
                      <a:ext uri="{FF2B5EF4-FFF2-40B4-BE49-F238E27FC236}">
                        <a16:creationId xmlns:a16="http://schemas.microsoft.com/office/drawing/2014/main" id="{47473366-77DC-214A-8A2B-F7D96315F602}"/>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4" name="Straight Connector 1083">
                    <a:extLst>
                      <a:ext uri="{FF2B5EF4-FFF2-40B4-BE49-F238E27FC236}">
                        <a16:creationId xmlns:a16="http://schemas.microsoft.com/office/drawing/2014/main" id="{2EF16BEC-FBF7-DF43-AC97-4B8743F8D68F}"/>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5" name="Straight Connector 1084">
                    <a:extLst>
                      <a:ext uri="{FF2B5EF4-FFF2-40B4-BE49-F238E27FC236}">
                        <a16:creationId xmlns:a16="http://schemas.microsoft.com/office/drawing/2014/main" id="{7BEB9537-B234-2A40-878F-D5DCB8935948}"/>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6" name="Straight Connector 1085">
                    <a:extLst>
                      <a:ext uri="{FF2B5EF4-FFF2-40B4-BE49-F238E27FC236}">
                        <a16:creationId xmlns:a16="http://schemas.microsoft.com/office/drawing/2014/main" id="{36D4353D-F1D8-A749-B8D7-DF1A75AAB16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65" name="Group 1064">
                  <a:extLst>
                    <a:ext uri="{FF2B5EF4-FFF2-40B4-BE49-F238E27FC236}">
                      <a16:creationId xmlns:a16="http://schemas.microsoft.com/office/drawing/2014/main" id="{32BC0B46-E7F4-FB4D-8976-24D2F44EA1E4}"/>
                    </a:ext>
                  </a:extLst>
                </p:cNvPr>
                <p:cNvGrpSpPr/>
                <p:nvPr/>
              </p:nvGrpSpPr>
              <p:grpSpPr>
                <a:xfrm>
                  <a:off x="940359" y="5691959"/>
                  <a:ext cx="692498" cy="672474"/>
                  <a:chOff x="10771171" y="3194171"/>
                  <a:chExt cx="692498" cy="672474"/>
                </a:xfrm>
              </p:grpSpPr>
              <p:grpSp>
                <p:nvGrpSpPr>
                  <p:cNvPr id="1066" name="Group 1065">
                    <a:extLst>
                      <a:ext uri="{FF2B5EF4-FFF2-40B4-BE49-F238E27FC236}">
                        <a16:creationId xmlns:a16="http://schemas.microsoft.com/office/drawing/2014/main" id="{657EBA9E-3D02-3647-AD62-4C3FA03B1F87}"/>
                      </a:ext>
                    </a:extLst>
                  </p:cNvPr>
                  <p:cNvGrpSpPr/>
                  <p:nvPr/>
                </p:nvGrpSpPr>
                <p:grpSpPr>
                  <a:xfrm>
                    <a:off x="10771171" y="3194171"/>
                    <a:ext cx="594613" cy="648336"/>
                    <a:chOff x="5203089" y="1751190"/>
                    <a:chExt cx="858331" cy="662414"/>
                  </a:xfrm>
                </p:grpSpPr>
                <p:sp>
                  <p:nvSpPr>
                    <p:cNvPr id="1071" name="Freeform 1070">
                      <a:extLst>
                        <a:ext uri="{FF2B5EF4-FFF2-40B4-BE49-F238E27FC236}">
                          <a16:creationId xmlns:a16="http://schemas.microsoft.com/office/drawing/2014/main" id="{FE372475-847B-5A48-BA42-FC4EB2AFDB9D}"/>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Freeform 1071">
                      <a:extLst>
                        <a:ext uri="{FF2B5EF4-FFF2-40B4-BE49-F238E27FC236}">
                          <a16:creationId xmlns:a16="http://schemas.microsoft.com/office/drawing/2014/main" id="{09130EB1-7474-B94D-BED7-85B261C5AF03}"/>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73" name="Straight Connector 1072">
                      <a:extLst>
                        <a:ext uri="{FF2B5EF4-FFF2-40B4-BE49-F238E27FC236}">
                          <a16:creationId xmlns:a16="http://schemas.microsoft.com/office/drawing/2014/main" id="{3616C51B-DFE6-5940-A968-19B2E26EC74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4" name="Straight Connector 1073">
                      <a:extLst>
                        <a:ext uri="{FF2B5EF4-FFF2-40B4-BE49-F238E27FC236}">
                          <a16:creationId xmlns:a16="http://schemas.microsoft.com/office/drawing/2014/main" id="{D2D1D346-55DA-2341-B60B-600E6324F60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5" name="Straight Connector 1074">
                      <a:extLst>
                        <a:ext uri="{FF2B5EF4-FFF2-40B4-BE49-F238E27FC236}">
                          <a16:creationId xmlns:a16="http://schemas.microsoft.com/office/drawing/2014/main" id="{DE2B7475-7D9C-4E4B-9858-9B23378387DE}"/>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6" name="Straight Connector 1075">
                      <a:extLst>
                        <a:ext uri="{FF2B5EF4-FFF2-40B4-BE49-F238E27FC236}">
                          <a16:creationId xmlns:a16="http://schemas.microsoft.com/office/drawing/2014/main" id="{CF9C23E3-09BC-464F-9403-FB1898939AF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7" name="Straight Connector 1076">
                      <a:extLst>
                        <a:ext uri="{FF2B5EF4-FFF2-40B4-BE49-F238E27FC236}">
                          <a16:creationId xmlns:a16="http://schemas.microsoft.com/office/drawing/2014/main" id="{243DD04E-CE53-C94D-A298-1FAAB17C3AA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78" name="Straight Connector 1077">
                      <a:extLst>
                        <a:ext uri="{FF2B5EF4-FFF2-40B4-BE49-F238E27FC236}">
                          <a16:creationId xmlns:a16="http://schemas.microsoft.com/office/drawing/2014/main" id="{F586A1A3-9061-B543-B946-AA09FEA1A15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67" name="Group 1066">
                    <a:extLst>
                      <a:ext uri="{FF2B5EF4-FFF2-40B4-BE49-F238E27FC236}">
                        <a16:creationId xmlns:a16="http://schemas.microsoft.com/office/drawing/2014/main" id="{9D527F42-9829-EC42-BF85-93A8B940898B}"/>
                      </a:ext>
                    </a:extLst>
                  </p:cNvPr>
                  <p:cNvGrpSpPr/>
                  <p:nvPr/>
                </p:nvGrpSpPr>
                <p:grpSpPr>
                  <a:xfrm>
                    <a:off x="11158881" y="3460672"/>
                    <a:ext cx="304788" cy="405973"/>
                    <a:chOff x="5275406" y="2711455"/>
                    <a:chExt cx="452949" cy="405518"/>
                  </a:xfrm>
                </p:grpSpPr>
                <p:pic>
                  <p:nvPicPr>
                    <p:cNvPr id="1068" name="Picture 1067" descr="server_rack.png">
                      <a:extLst>
                        <a:ext uri="{FF2B5EF4-FFF2-40B4-BE49-F238E27FC236}">
                          <a16:creationId xmlns:a16="http://schemas.microsoft.com/office/drawing/2014/main" id="{3C057932-EAE6-6D42-9FEA-F2846B05C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069" name="Picture 1068" descr="server_rack.png">
                      <a:extLst>
                        <a:ext uri="{FF2B5EF4-FFF2-40B4-BE49-F238E27FC236}">
                          <a16:creationId xmlns:a16="http://schemas.microsoft.com/office/drawing/2014/main" id="{475029CE-1610-AE4E-880C-27AA1EAC9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070" name="Picture 1069" descr="server_rack.png">
                      <a:extLst>
                        <a:ext uri="{FF2B5EF4-FFF2-40B4-BE49-F238E27FC236}">
                          <a16:creationId xmlns:a16="http://schemas.microsoft.com/office/drawing/2014/main" id="{E9A6926E-A499-3B42-BC44-3E767FAE6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cxnSp>
          <p:nvCxnSpPr>
            <p:cNvPr id="8" name="Straight Connector 7">
              <a:extLst>
                <a:ext uri="{FF2B5EF4-FFF2-40B4-BE49-F238E27FC236}">
                  <a16:creationId xmlns:a16="http://schemas.microsoft.com/office/drawing/2014/main" id="{6FB78244-2878-4E4C-80D6-A3A83BFDA97F}"/>
                </a:ext>
              </a:extLst>
            </p:cNvPr>
            <p:cNvCxnSpPr>
              <a:cxnSpLocks/>
            </p:cNvCxnSpPr>
            <p:nvPr/>
          </p:nvCxnSpPr>
          <p:spPr>
            <a:xfrm flipV="1">
              <a:off x="8373177" y="3325716"/>
              <a:ext cx="210562" cy="606179"/>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7794E541-D16E-B744-9F4E-F16CE4FFCEFA}"/>
                </a:ext>
              </a:extLst>
            </p:cNvPr>
            <p:cNvCxnSpPr>
              <a:cxnSpLocks/>
              <a:stCxn id="331" idx="6"/>
            </p:cNvCxnSpPr>
            <p:nvPr/>
          </p:nvCxnSpPr>
          <p:spPr>
            <a:xfrm>
              <a:off x="8653552" y="4059389"/>
              <a:ext cx="538561" cy="236967"/>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9E6CEDD3-5237-7F47-A50C-C928A310E25B}"/>
                </a:ext>
              </a:extLst>
            </p:cNvPr>
            <p:cNvCxnSpPr>
              <a:cxnSpLocks/>
            </p:cNvCxnSpPr>
            <p:nvPr/>
          </p:nvCxnSpPr>
          <p:spPr>
            <a:xfrm flipH="1" flipV="1">
              <a:off x="7981407" y="2971505"/>
              <a:ext cx="180081" cy="928886"/>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352AE841-C732-7B4B-BAB0-28479A2CEC7E}"/>
                </a:ext>
              </a:extLst>
            </p:cNvPr>
            <p:cNvCxnSpPr>
              <a:cxnSpLocks/>
            </p:cNvCxnSpPr>
            <p:nvPr/>
          </p:nvCxnSpPr>
          <p:spPr>
            <a:xfrm flipV="1">
              <a:off x="6000693" y="2457440"/>
              <a:ext cx="3285" cy="1256298"/>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A37BFDB9-13B5-0B44-9BCC-DA10C6BC25B8}"/>
                </a:ext>
              </a:extLst>
            </p:cNvPr>
            <p:cNvCxnSpPr>
              <a:cxnSpLocks/>
            </p:cNvCxnSpPr>
            <p:nvPr/>
          </p:nvCxnSpPr>
          <p:spPr>
            <a:xfrm flipH="1" flipV="1">
              <a:off x="3490770" y="2709766"/>
              <a:ext cx="350837" cy="1056148"/>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00D40D05-9869-B142-A822-0D241B01659A}"/>
                </a:ext>
              </a:extLst>
            </p:cNvPr>
            <p:cNvCxnSpPr>
              <a:cxnSpLocks/>
            </p:cNvCxnSpPr>
            <p:nvPr/>
          </p:nvCxnSpPr>
          <p:spPr>
            <a:xfrm flipH="1" flipV="1">
              <a:off x="2733590" y="3084939"/>
              <a:ext cx="184530" cy="786742"/>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478A4948-A08A-7E44-819A-24BDBBE1B5BB}"/>
                </a:ext>
              </a:extLst>
            </p:cNvPr>
            <p:cNvCxnSpPr>
              <a:cxnSpLocks/>
            </p:cNvCxnSpPr>
            <p:nvPr/>
          </p:nvCxnSpPr>
          <p:spPr>
            <a:xfrm flipV="1">
              <a:off x="2537108" y="4260753"/>
              <a:ext cx="477027" cy="550561"/>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6333C169-83AE-C947-B0FE-FC14D7706C99}"/>
                </a:ext>
              </a:extLst>
            </p:cNvPr>
            <p:cNvCxnSpPr>
              <a:cxnSpLocks/>
            </p:cNvCxnSpPr>
            <p:nvPr/>
          </p:nvCxnSpPr>
          <p:spPr>
            <a:xfrm flipV="1">
              <a:off x="5720123" y="4417447"/>
              <a:ext cx="5022" cy="1030757"/>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034E5082-AB2B-B640-B1D2-257AACBDA3C1}"/>
                </a:ext>
              </a:extLst>
            </p:cNvPr>
            <p:cNvCxnSpPr>
              <a:cxnSpLocks/>
              <a:stCxn id="36" idx="0"/>
            </p:cNvCxnSpPr>
            <p:nvPr/>
          </p:nvCxnSpPr>
          <p:spPr>
            <a:xfrm flipH="1" flipV="1">
              <a:off x="5827900" y="4390762"/>
              <a:ext cx="863810" cy="1545220"/>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135A9D83-D5C3-FA4C-A774-C4D577D8C1FA}"/>
                </a:ext>
              </a:extLst>
            </p:cNvPr>
            <p:cNvCxnSpPr>
              <a:cxnSpLocks/>
            </p:cNvCxnSpPr>
            <p:nvPr/>
          </p:nvCxnSpPr>
          <p:spPr>
            <a:xfrm flipH="1" flipV="1">
              <a:off x="8042725" y="4273180"/>
              <a:ext cx="719289" cy="1457599"/>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1286ED93-2B6B-404C-A404-B480CF350AFC}"/>
                </a:ext>
              </a:extLst>
            </p:cNvPr>
            <p:cNvCxnSpPr>
              <a:cxnSpLocks/>
            </p:cNvCxnSpPr>
            <p:nvPr/>
          </p:nvCxnSpPr>
          <p:spPr>
            <a:xfrm flipH="1" flipV="1">
              <a:off x="2386276" y="3473353"/>
              <a:ext cx="261637" cy="504826"/>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CCEE2E34-D559-CA45-9E5A-F783F810EFCF}"/>
                </a:ext>
              </a:extLst>
            </p:cNvPr>
            <p:cNvCxnSpPr>
              <a:cxnSpLocks/>
            </p:cNvCxnSpPr>
            <p:nvPr/>
          </p:nvCxnSpPr>
          <p:spPr>
            <a:xfrm flipV="1">
              <a:off x="2344724" y="4114193"/>
              <a:ext cx="251695" cy="109254"/>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D65FCF95-878C-A14C-A6D6-6D22C404145C}"/>
                </a:ext>
              </a:extLst>
            </p:cNvPr>
            <p:cNvCxnSpPr>
              <a:cxnSpLocks/>
              <a:stCxn id="1032" idx="2"/>
              <a:endCxn id="996" idx="2"/>
            </p:cNvCxnSpPr>
            <p:nvPr/>
          </p:nvCxnSpPr>
          <p:spPr>
            <a:xfrm flipV="1">
              <a:off x="5458049" y="3230852"/>
              <a:ext cx="7426" cy="480990"/>
            </a:xfrm>
            <a:prstGeom prst="line">
              <a:avLst/>
            </a:prstGeom>
            <a:ln w="444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15EB59D3-4040-5749-B499-E27490D524DA}"/>
                </a:ext>
              </a:extLst>
            </p:cNvPr>
            <p:cNvCxnSpPr>
              <a:cxnSpLocks/>
            </p:cNvCxnSpPr>
            <p:nvPr/>
          </p:nvCxnSpPr>
          <p:spPr>
            <a:xfrm flipV="1">
              <a:off x="4457330" y="4394908"/>
              <a:ext cx="7426" cy="480990"/>
            </a:xfrm>
            <a:prstGeom prst="line">
              <a:avLst/>
            </a:prstGeom>
            <a:ln w="444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585E66CE-5974-5A48-86F4-642D85A8C2B9}"/>
                </a:ext>
              </a:extLst>
            </p:cNvPr>
            <p:cNvCxnSpPr>
              <a:cxnSpLocks/>
            </p:cNvCxnSpPr>
            <p:nvPr/>
          </p:nvCxnSpPr>
          <p:spPr>
            <a:xfrm flipV="1">
              <a:off x="7407243" y="4368703"/>
              <a:ext cx="7426" cy="480990"/>
            </a:xfrm>
            <a:prstGeom prst="line">
              <a:avLst/>
            </a:prstGeom>
            <a:ln w="444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3" name="Group 1092">
            <a:extLst>
              <a:ext uri="{FF2B5EF4-FFF2-40B4-BE49-F238E27FC236}">
                <a16:creationId xmlns:a16="http://schemas.microsoft.com/office/drawing/2014/main" id="{D11900C4-AD2E-9546-89B5-1A95630DD9E8}"/>
              </a:ext>
            </a:extLst>
          </p:cNvPr>
          <p:cNvGrpSpPr/>
          <p:nvPr/>
        </p:nvGrpSpPr>
        <p:grpSpPr>
          <a:xfrm>
            <a:off x="4545099" y="5447247"/>
            <a:ext cx="1807203" cy="495366"/>
            <a:chOff x="4545099" y="5447247"/>
            <a:chExt cx="1807203" cy="495366"/>
          </a:xfrm>
        </p:grpSpPr>
        <p:sp>
          <p:nvSpPr>
            <p:cNvPr id="1095" name="Oval 33">
              <a:extLst>
                <a:ext uri="{FF2B5EF4-FFF2-40B4-BE49-F238E27FC236}">
                  <a16:creationId xmlns:a16="http://schemas.microsoft.com/office/drawing/2014/main" id="{512F7670-AB23-F240-9D5A-6EAA52208AD0}"/>
                </a:ext>
              </a:extLst>
            </p:cNvPr>
            <p:cNvSpPr>
              <a:spLocks noChangeArrowheads="1"/>
            </p:cNvSpPr>
            <p:nvPr/>
          </p:nvSpPr>
          <p:spPr bwMode="auto">
            <a:xfrm rot="10800000">
              <a:off x="4545099" y="5447247"/>
              <a:ext cx="1807203" cy="495366"/>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endParaRPr>
            </a:p>
          </p:txBody>
        </p:sp>
        <p:sp>
          <p:nvSpPr>
            <p:cNvPr id="1097" name="TextBox 9">
              <a:extLst>
                <a:ext uri="{FF2B5EF4-FFF2-40B4-BE49-F238E27FC236}">
                  <a16:creationId xmlns:a16="http://schemas.microsoft.com/office/drawing/2014/main" id="{373ADF7C-1486-8546-95DA-BA176D7729D0}"/>
                </a:ext>
              </a:extLst>
            </p:cNvPr>
            <p:cNvSpPr txBox="1">
              <a:spLocks noChangeArrowheads="1"/>
            </p:cNvSpPr>
            <p:nvPr/>
          </p:nvSpPr>
          <p:spPr bwMode="auto">
            <a:xfrm>
              <a:off x="4662400" y="5488195"/>
              <a:ext cx="15824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regional ISP</a:t>
              </a:r>
            </a:p>
          </p:txBody>
        </p:sp>
      </p:grpSp>
      <p:grpSp>
        <p:nvGrpSpPr>
          <p:cNvPr id="871" name="Group 870">
            <a:extLst>
              <a:ext uri="{FF2B5EF4-FFF2-40B4-BE49-F238E27FC236}">
                <a16:creationId xmlns:a16="http://schemas.microsoft.com/office/drawing/2014/main" id="{EBB68360-CFEF-9545-B290-C95BF47B5ABD}"/>
              </a:ext>
            </a:extLst>
          </p:cNvPr>
          <p:cNvGrpSpPr/>
          <p:nvPr/>
        </p:nvGrpSpPr>
        <p:grpSpPr>
          <a:xfrm>
            <a:off x="4220281" y="4826836"/>
            <a:ext cx="541338" cy="223023"/>
            <a:chOff x="7493876" y="2774731"/>
            <a:chExt cx="1481958" cy="894622"/>
          </a:xfrm>
        </p:grpSpPr>
        <p:sp>
          <p:nvSpPr>
            <p:cNvPr id="912" name="Freeform 911">
              <a:extLst>
                <a:ext uri="{FF2B5EF4-FFF2-40B4-BE49-F238E27FC236}">
                  <a16:creationId xmlns:a16="http://schemas.microsoft.com/office/drawing/2014/main" id="{C31E65F7-C8D0-2148-AE16-6639E37F6C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13" name="Oval 912">
              <a:extLst>
                <a:ext uri="{FF2B5EF4-FFF2-40B4-BE49-F238E27FC236}">
                  <a16:creationId xmlns:a16="http://schemas.microsoft.com/office/drawing/2014/main" id="{24C01524-664D-0B42-A170-7AA7DFCD481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14" name="Group 913">
              <a:extLst>
                <a:ext uri="{FF2B5EF4-FFF2-40B4-BE49-F238E27FC236}">
                  <a16:creationId xmlns:a16="http://schemas.microsoft.com/office/drawing/2014/main" id="{69D00E7B-FD92-574B-9D44-DD864E2B55BA}"/>
                </a:ext>
              </a:extLst>
            </p:cNvPr>
            <p:cNvGrpSpPr/>
            <p:nvPr/>
          </p:nvGrpSpPr>
          <p:grpSpPr>
            <a:xfrm>
              <a:off x="7713663" y="2848339"/>
              <a:ext cx="1042107" cy="425543"/>
              <a:chOff x="7786941" y="2884917"/>
              <a:chExt cx="897649" cy="353919"/>
            </a:xfrm>
          </p:grpSpPr>
          <p:sp>
            <p:nvSpPr>
              <p:cNvPr id="915" name="Freeform 914">
                <a:extLst>
                  <a:ext uri="{FF2B5EF4-FFF2-40B4-BE49-F238E27FC236}">
                    <a16:creationId xmlns:a16="http://schemas.microsoft.com/office/drawing/2014/main" id="{98518A8B-3C13-A346-87DA-94216CD9FC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6" name="Freeform 915">
                <a:extLst>
                  <a:ext uri="{FF2B5EF4-FFF2-40B4-BE49-F238E27FC236}">
                    <a16:creationId xmlns:a16="http://schemas.microsoft.com/office/drawing/2014/main" id="{C4C44228-65B5-564C-B1D9-63A0904BA4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7" name="Freeform 916">
                <a:extLst>
                  <a:ext uri="{FF2B5EF4-FFF2-40B4-BE49-F238E27FC236}">
                    <a16:creationId xmlns:a16="http://schemas.microsoft.com/office/drawing/2014/main" id="{B5DCAEA1-0E67-2B47-8939-3B96B10806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8" name="Freeform 917">
                <a:extLst>
                  <a:ext uri="{FF2B5EF4-FFF2-40B4-BE49-F238E27FC236}">
                    <a16:creationId xmlns:a16="http://schemas.microsoft.com/office/drawing/2014/main" id="{0BF12852-261D-6142-8DC4-CA6078C2CE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1E439E8A-6D0D-A947-88AE-13F395EF741B}"/>
              </a:ext>
            </a:extLst>
          </p:cNvPr>
          <p:cNvGrpSpPr/>
          <p:nvPr/>
        </p:nvGrpSpPr>
        <p:grpSpPr>
          <a:xfrm>
            <a:off x="7291037" y="4658009"/>
            <a:ext cx="541338" cy="223023"/>
            <a:chOff x="7493876" y="2774731"/>
            <a:chExt cx="1481958" cy="894622"/>
          </a:xfrm>
        </p:grpSpPr>
        <p:sp>
          <p:nvSpPr>
            <p:cNvPr id="933" name="Freeform 932">
              <a:extLst>
                <a:ext uri="{FF2B5EF4-FFF2-40B4-BE49-F238E27FC236}">
                  <a16:creationId xmlns:a16="http://schemas.microsoft.com/office/drawing/2014/main" id="{20642CDD-5807-E440-80BD-4914CEF640C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34" name="Oval 933">
              <a:extLst>
                <a:ext uri="{FF2B5EF4-FFF2-40B4-BE49-F238E27FC236}">
                  <a16:creationId xmlns:a16="http://schemas.microsoft.com/office/drawing/2014/main" id="{5B2D41A3-738C-DE4B-95B1-D98C150F0D7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35" name="Group 934">
              <a:extLst>
                <a:ext uri="{FF2B5EF4-FFF2-40B4-BE49-F238E27FC236}">
                  <a16:creationId xmlns:a16="http://schemas.microsoft.com/office/drawing/2014/main" id="{72893B92-0783-094B-9B06-5B15CE5E8FC1}"/>
                </a:ext>
              </a:extLst>
            </p:cNvPr>
            <p:cNvGrpSpPr/>
            <p:nvPr/>
          </p:nvGrpSpPr>
          <p:grpSpPr>
            <a:xfrm>
              <a:off x="7713663" y="2848339"/>
              <a:ext cx="1042107" cy="425543"/>
              <a:chOff x="7786941" y="2884917"/>
              <a:chExt cx="897649" cy="353919"/>
            </a:xfrm>
          </p:grpSpPr>
          <p:sp>
            <p:nvSpPr>
              <p:cNvPr id="936" name="Freeform 935">
                <a:extLst>
                  <a:ext uri="{FF2B5EF4-FFF2-40B4-BE49-F238E27FC236}">
                    <a16:creationId xmlns:a16="http://schemas.microsoft.com/office/drawing/2014/main" id="{A6B26209-5A79-9B49-9A4A-3D3FDEBD6B5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7" name="Freeform 936">
                <a:extLst>
                  <a:ext uri="{FF2B5EF4-FFF2-40B4-BE49-F238E27FC236}">
                    <a16:creationId xmlns:a16="http://schemas.microsoft.com/office/drawing/2014/main" id="{5ABE6455-D1B0-6049-AB8E-5B81D3C447D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8" name="Freeform 937">
                <a:extLst>
                  <a:ext uri="{FF2B5EF4-FFF2-40B4-BE49-F238E27FC236}">
                    <a16:creationId xmlns:a16="http://schemas.microsoft.com/office/drawing/2014/main" id="{C314A57D-E8A9-DA4B-9456-521A28BDBB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9" name="Freeform 938">
                <a:extLst>
                  <a:ext uri="{FF2B5EF4-FFF2-40B4-BE49-F238E27FC236}">
                    <a16:creationId xmlns:a16="http://schemas.microsoft.com/office/drawing/2014/main" id="{88E5CA8C-8B97-3347-8938-C5B63B3D849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697376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cxnSp>
        <p:nvCxnSpPr>
          <p:cNvPr id="434" name="Straight Connector 433">
            <a:extLst>
              <a:ext uri="{FF2B5EF4-FFF2-40B4-BE49-F238E27FC236}">
                <a16:creationId xmlns:a16="http://schemas.microsoft.com/office/drawing/2014/main" id="{0484462A-BBBF-CC4F-8955-E6317779C224}"/>
              </a:ext>
            </a:extLst>
          </p:cNvPr>
          <p:cNvCxnSpPr>
            <a:stCxn id="460" idx="2"/>
            <a:endCxn id="459" idx="6"/>
          </p:cNvCxnSpPr>
          <p:nvPr/>
        </p:nvCxnSpPr>
        <p:spPr bwMode="auto">
          <a:xfrm rot="10800000">
            <a:off x="5886702" y="3344397"/>
            <a:ext cx="531812" cy="0"/>
          </a:xfrm>
          <a:prstGeom prst="line">
            <a:avLst/>
          </a:prstGeom>
          <a:noFill/>
          <a:ln w="9525" cap="flat" cmpd="sng" algn="ctr">
            <a:noFill/>
            <a:prstDash val="solid"/>
          </a:ln>
          <a:effectLst/>
        </p:spPr>
      </p:cxnSp>
      <p:cxnSp>
        <p:nvCxnSpPr>
          <p:cNvPr id="448" name="Straight Connector 447">
            <a:extLst>
              <a:ext uri="{FF2B5EF4-FFF2-40B4-BE49-F238E27FC236}">
                <a16:creationId xmlns:a16="http://schemas.microsoft.com/office/drawing/2014/main" id="{A6413169-1F86-9049-BAB4-CB7FC662559B}"/>
              </a:ext>
            </a:extLst>
          </p:cNvPr>
          <p:cNvCxnSpPr/>
          <p:nvPr/>
        </p:nvCxnSpPr>
        <p:spPr bwMode="auto">
          <a:xfrm rot="16200000" flipH="1">
            <a:off x="6760999" y="2820127"/>
            <a:ext cx="286582" cy="161925"/>
          </a:xfrm>
          <a:prstGeom prst="line">
            <a:avLst/>
          </a:prstGeom>
          <a:noFill/>
          <a:ln w="9525" cap="flat" cmpd="sng" algn="ctr">
            <a:noFill/>
            <a:prstDash val="solid"/>
          </a:ln>
          <a:effectLst/>
        </p:spPr>
      </p:cxnSp>
      <p:grpSp>
        <p:nvGrpSpPr>
          <p:cNvPr id="20" name="Group 19">
            <a:extLst>
              <a:ext uri="{FF2B5EF4-FFF2-40B4-BE49-F238E27FC236}">
                <a16:creationId xmlns:a16="http://schemas.microsoft.com/office/drawing/2014/main" id="{D8B2985D-939D-A548-BB6A-325E249FEFFC}"/>
              </a:ext>
            </a:extLst>
          </p:cNvPr>
          <p:cNvGrpSpPr/>
          <p:nvPr/>
        </p:nvGrpSpPr>
        <p:grpSpPr>
          <a:xfrm>
            <a:off x="2443414" y="1800363"/>
            <a:ext cx="7658100" cy="2815072"/>
            <a:chOff x="2266950" y="1992869"/>
            <a:chExt cx="7658100" cy="2815072"/>
          </a:xfrm>
        </p:grpSpPr>
        <p:cxnSp>
          <p:nvCxnSpPr>
            <p:cNvPr id="427" name="Straight Connector 426">
              <a:extLst>
                <a:ext uri="{FF2B5EF4-FFF2-40B4-BE49-F238E27FC236}">
                  <a16:creationId xmlns:a16="http://schemas.microsoft.com/office/drawing/2014/main" id="{38E270F7-B953-6746-81D7-5185D1395A5B}"/>
                </a:ext>
              </a:extLst>
            </p:cNvPr>
            <p:cNvCxnSpPr>
              <a:endCxn id="462" idx="0"/>
            </p:cNvCxnSpPr>
            <p:nvPr/>
          </p:nvCxnSpPr>
          <p:spPr bwMode="auto">
            <a:xfrm rot="5400000">
              <a:off x="1732708" y="2949387"/>
              <a:ext cx="2221011" cy="307975"/>
            </a:xfrm>
            <a:prstGeom prst="line">
              <a:avLst/>
            </a:prstGeom>
            <a:noFill/>
            <a:ln w="9525" cap="flat" cmpd="sng" algn="ctr">
              <a:solidFill>
                <a:srgbClr val="000000"/>
              </a:solidFill>
              <a:prstDash val="solid"/>
            </a:ln>
            <a:effectLst/>
          </p:spPr>
        </p:cxnSp>
        <p:cxnSp>
          <p:nvCxnSpPr>
            <p:cNvPr id="428" name="Straight Connector 427">
              <a:extLst>
                <a:ext uri="{FF2B5EF4-FFF2-40B4-BE49-F238E27FC236}">
                  <a16:creationId xmlns:a16="http://schemas.microsoft.com/office/drawing/2014/main" id="{DA98FC37-97EC-C247-AD5F-914F2DE010C6}"/>
                </a:ext>
              </a:extLst>
            </p:cNvPr>
            <p:cNvCxnSpPr>
              <a:stCxn id="459" idx="4"/>
            </p:cNvCxnSpPr>
            <p:nvPr/>
          </p:nvCxnSpPr>
          <p:spPr bwMode="auto">
            <a:xfrm rot="5400000">
              <a:off x="4607976" y="3904171"/>
              <a:ext cx="474651" cy="98425"/>
            </a:xfrm>
            <a:prstGeom prst="line">
              <a:avLst/>
            </a:prstGeom>
            <a:noFill/>
            <a:ln w="9525" cap="flat" cmpd="sng" algn="ctr">
              <a:solidFill>
                <a:srgbClr val="000000"/>
              </a:solidFill>
              <a:prstDash val="solid"/>
            </a:ln>
            <a:effectLst/>
          </p:spPr>
        </p:cxnSp>
        <p:cxnSp>
          <p:nvCxnSpPr>
            <p:cNvPr id="429" name="Straight Connector 428">
              <a:extLst>
                <a:ext uri="{FF2B5EF4-FFF2-40B4-BE49-F238E27FC236}">
                  <a16:creationId xmlns:a16="http://schemas.microsoft.com/office/drawing/2014/main" id="{97671C5E-1113-CA43-A33D-92ECFE2129C2}"/>
                </a:ext>
              </a:extLst>
            </p:cNvPr>
            <p:cNvCxnSpPr>
              <a:stCxn id="459" idx="3"/>
            </p:cNvCxnSpPr>
            <p:nvPr/>
          </p:nvCxnSpPr>
          <p:spPr bwMode="auto">
            <a:xfrm rot="5400000">
              <a:off x="3757365" y="3753646"/>
              <a:ext cx="583612" cy="290513"/>
            </a:xfrm>
            <a:prstGeom prst="line">
              <a:avLst/>
            </a:prstGeom>
            <a:noFill/>
            <a:ln w="9525" cap="flat" cmpd="sng" algn="ctr">
              <a:solidFill>
                <a:srgbClr val="000000"/>
              </a:solidFill>
              <a:prstDash val="solid"/>
            </a:ln>
            <a:effectLst/>
          </p:spPr>
        </p:cxnSp>
        <p:cxnSp>
          <p:nvCxnSpPr>
            <p:cNvPr id="430" name="Straight Connector 429">
              <a:extLst>
                <a:ext uri="{FF2B5EF4-FFF2-40B4-BE49-F238E27FC236}">
                  <a16:creationId xmlns:a16="http://schemas.microsoft.com/office/drawing/2014/main" id="{69E2FA91-0962-294C-A41F-3DD90DF20DA5}"/>
                </a:ext>
              </a:extLst>
            </p:cNvPr>
            <p:cNvCxnSpPr/>
            <p:nvPr/>
          </p:nvCxnSpPr>
          <p:spPr bwMode="auto">
            <a:xfrm rot="16200000" flipH="1">
              <a:off x="2142972" y="3178358"/>
              <a:ext cx="2292656" cy="260350"/>
            </a:xfrm>
            <a:prstGeom prst="line">
              <a:avLst/>
            </a:prstGeom>
            <a:noFill/>
            <a:ln w="9525" cap="flat" cmpd="sng" algn="ctr">
              <a:solidFill>
                <a:srgbClr val="000000"/>
              </a:solidFill>
              <a:prstDash val="solid"/>
            </a:ln>
            <a:effectLst/>
          </p:spPr>
        </p:cxnSp>
        <p:cxnSp>
          <p:nvCxnSpPr>
            <p:cNvPr id="431" name="Straight Connector 430">
              <a:extLst>
                <a:ext uri="{FF2B5EF4-FFF2-40B4-BE49-F238E27FC236}">
                  <a16:creationId xmlns:a16="http://schemas.microsoft.com/office/drawing/2014/main" id="{B69A575B-8E28-3C43-851B-7A48C4D768DA}"/>
                </a:ext>
              </a:extLst>
            </p:cNvPr>
            <p:cNvCxnSpPr>
              <a:cxnSpLocks/>
            </p:cNvCxnSpPr>
            <p:nvPr/>
          </p:nvCxnSpPr>
          <p:spPr bwMode="auto">
            <a:xfrm flipH="1">
              <a:off x="2955927" y="3021951"/>
              <a:ext cx="771524" cy="1432912"/>
            </a:xfrm>
            <a:prstGeom prst="line">
              <a:avLst/>
            </a:prstGeom>
            <a:noFill/>
            <a:ln w="9525" cap="flat" cmpd="sng" algn="ctr">
              <a:solidFill>
                <a:srgbClr val="000000"/>
              </a:solidFill>
              <a:prstDash val="solid"/>
            </a:ln>
            <a:effectLst/>
          </p:spPr>
        </p:cxnSp>
        <p:cxnSp>
          <p:nvCxnSpPr>
            <p:cNvPr id="433" name="Straight Connector 432">
              <a:extLst>
                <a:ext uri="{FF2B5EF4-FFF2-40B4-BE49-F238E27FC236}">
                  <a16:creationId xmlns:a16="http://schemas.microsoft.com/office/drawing/2014/main" id="{E475B5A7-C114-7E48-AB1E-92C7CF4A4EF6}"/>
                </a:ext>
              </a:extLst>
            </p:cNvPr>
            <p:cNvCxnSpPr>
              <a:endCxn id="465" idx="0"/>
            </p:cNvCxnSpPr>
            <p:nvPr/>
          </p:nvCxnSpPr>
          <p:spPr bwMode="auto">
            <a:xfrm>
              <a:off x="5186363" y="3712362"/>
              <a:ext cx="422275" cy="501519"/>
            </a:xfrm>
            <a:prstGeom prst="line">
              <a:avLst/>
            </a:prstGeom>
            <a:noFill/>
            <a:ln w="9525" cap="flat" cmpd="sng" algn="ctr">
              <a:solidFill>
                <a:srgbClr val="000000"/>
              </a:solidFill>
              <a:prstDash val="solid"/>
            </a:ln>
            <a:effectLst/>
          </p:spPr>
        </p:cxnSp>
        <p:cxnSp>
          <p:nvCxnSpPr>
            <p:cNvPr id="435" name="Straight Connector 434">
              <a:extLst>
                <a:ext uri="{FF2B5EF4-FFF2-40B4-BE49-F238E27FC236}">
                  <a16:creationId xmlns:a16="http://schemas.microsoft.com/office/drawing/2014/main" id="{A96A5E6E-187B-3A49-A295-FA1F67D8E9B9}"/>
                </a:ext>
              </a:extLst>
            </p:cNvPr>
            <p:cNvCxnSpPr/>
            <p:nvPr/>
          </p:nvCxnSpPr>
          <p:spPr bwMode="auto">
            <a:xfrm rot="5400000">
              <a:off x="6419350" y="3956601"/>
              <a:ext cx="583613" cy="290513"/>
            </a:xfrm>
            <a:prstGeom prst="line">
              <a:avLst/>
            </a:prstGeom>
            <a:noFill/>
            <a:ln w="9525" cap="flat" cmpd="sng" algn="ctr">
              <a:solidFill>
                <a:srgbClr val="000000"/>
              </a:solidFill>
              <a:prstDash val="solid"/>
            </a:ln>
            <a:effectLst/>
          </p:spPr>
        </p:cxnSp>
        <p:cxnSp>
          <p:nvCxnSpPr>
            <p:cNvPr id="436" name="Straight Connector 435">
              <a:extLst>
                <a:ext uri="{FF2B5EF4-FFF2-40B4-BE49-F238E27FC236}">
                  <a16:creationId xmlns:a16="http://schemas.microsoft.com/office/drawing/2014/main" id="{EE62177A-B5F4-4A41-91F0-A95D2315BDCB}"/>
                </a:ext>
              </a:extLst>
            </p:cNvPr>
            <p:cNvCxnSpPr/>
            <p:nvPr/>
          </p:nvCxnSpPr>
          <p:spPr bwMode="auto">
            <a:xfrm rot="16200000" flipH="1">
              <a:off x="7161610" y="4097200"/>
              <a:ext cx="511967" cy="80962"/>
            </a:xfrm>
            <a:prstGeom prst="line">
              <a:avLst/>
            </a:prstGeom>
            <a:noFill/>
            <a:ln w="9525" cap="flat" cmpd="sng" algn="ctr">
              <a:solidFill>
                <a:srgbClr val="000000"/>
              </a:solidFill>
              <a:prstDash val="solid"/>
            </a:ln>
            <a:effectLst/>
          </p:spPr>
        </p:cxnSp>
        <p:cxnSp>
          <p:nvCxnSpPr>
            <p:cNvPr id="437" name="Straight Connector 436">
              <a:extLst>
                <a:ext uri="{FF2B5EF4-FFF2-40B4-BE49-F238E27FC236}">
                  <a16:creationId xmlns:a16="http://schemas.microsoft.com/office/drawing/2014/main" id="{505D1BC1-6C7E-3946-BEB6-4065EC357AD4}"/>
                </a:ext>
              </a:extLst>
            </p:cNvPr>
            <p:cNvCxnSpPr>
              <a:stCxn id="460" idx="5"/>
            </p:cNvCxnSpPr>
            <p:nvPr/>
          </p:nvCxnSpPr>
          <p:spPr bwMode="auto">
            <a:xfrm>
              <a:off x="8110789" y="3607097"/>
              <a:ext cx="412750" cy="671677"/>
            </a:xfrm>
            <a:prstGeom prst="line">
              <a:avLst/>
            </a:prstGeom>
            <a:noFill/>
            <a:ln w="9525" cap="flat" cmpd="sng" algn="ctr">
              <a:solidFill>
                <a:srgbClr val="000000"/>
              </a:solidFill>
              <a:prstDash val="solid"/>
            </a:ln>
            <a:effectLst/>
          </p:spPr>
        </p:cxnSp>
        <p:cxnSp>
          <p:nvCxnSpPr>
            <p:cNvPr id="438" name="Straight Connector 437">
              <a:extLst>
                <a:ext uri="{FF2B5EF4-FFF2-40B4-BE49-F238E27FC236}">
                  <a16:creationId xmlns:a16="http://schemas.microsoft.com/office/drawing/2014/main" id="{D4DDDD88-B509-DD45-9D00-CC8520A75C94}"/>
                </a:ext>
              </a:extLst>
            </p:cNvPr>
            <p:cNvCxnSpPr>
              <a:cxnSpLocks/>
              <a:stCxn id="55" idx="4"/>
              <a:endCxn id="467" idx="0"/>
            </p:cNvCxnSpPr>
            <p:nvPr/>
          </p:nvCxnSpPr>
          <p:spPr bwMode="auto">
            <a:xfrm>
              <a:off x="8131307" y="2237400"/>
              <a:ext cx="398331" cy="1976480"/>
            </a:xfrm>
            <a:prstGeom prst="line">
              <a:avLst/>
            </a:prstGeom>
            <a:noFill/>
            <a:ln w="9525" cap="flat" cmpd="sng" algn="ctr">
              <a:solidFill>
                <a:srgbClr val="000000"/>
              </a:solidFill>
              <a:prstDash val="solid"/>
            </a:ln>
            <a:effectLst/>
          </p:spPr>
        </p:cxnSp>
        <p:cxnSp>
          <p:nvCxnSpPr>
            <p:cNvPr id="451" name="Straight Connector 450">
              <a:extLst>
                <a:ext uri="{FF2B5EF4-FFF2-40B4-BE49-F238E27FC236}">
                  <a16:creationId xmlns:a16="http://schemas.microsoft.com/office/drawing/2014/main" id="{27962ADA-D295-E344-A911-5EFFAC81A093}"/>
                </a:ext>
              </a:extLst>
            </p:cNvPr>
            <p:cNvCxnSpPr>
              <a:cxnSpLocks/>
            </p:cNvCxnSpPr>
            <p:nvPr/>
          </p:nvCxnSpPr>
          <p:spPr bwMode="auto">
            <a:xfrm rot="16200000" flipH="1">
              <a:off x="8678012" y="3586364"/>
              <a:ext cx="1371713" cy="242888"/>
            </a:xfrm>
            <a:prstGeom prst="line">
              <a:avLst/>
            </a:prstGeom>
            <a:noFill/>
            <a:ln w="9525" cap="flat" cmpd="sng" algn="ctr">
              <a:solidFill>
                <a:srgbClr val="000000"/>
              </a:solidFill>
              <a:prstDash val="solid"/>
            </a:ln>
            <a:effectLst/>
          </p:spPr>
        </p:cxnSp>
        <p:cxnSp>
          <p:nvCxnSpPr>
            <p:cNvPr id="452" name="Straight Connector 451">
              <a:extLst>
                <a:ext uri="{FF2B5EF4-FFF2-40B4-BE49-F238E27FC236}">
                  <a16:creationId xmlns:a16="http://schemas.microsoft.com/office/drawing/2014/main" id="{F1825348-2292-1941-85BD-4D5ABB9502AF}"/>
                </a:ext>
              </a:extLst>
            </p:cNvPr>
            <p:cNvCxnSpPr/>
            <p:nvPr/>
          </p:nvCxnSpPr>
          <p:spPr bwMode="auto">
            <a:xfrm rot="5400000">
              <a:off x="7669052" y="3134824"/>
              <a:ext cx="1443359" cy="1217613"/>
            </a:xfrm>
            <a:prstGeom prst="line">
              <a:avLst/>
            </a:prstGeom>
            <a:noFill/>
            <a:ln w="9525" cap="flat" cmpd="sng" algn="ctr">
              <a:solidFill>
                <a:srgbClr val="000000"/>
              </a:solidFill>
              <a:prstDash val="solid"/>
            </a:ln>
            <a:effectLst/>
          </p:spPr>
        </p:cxnSp>
        <p:sp>
          <p:nvSpPr>
            <p:cNvPr id="461" name="Oval 76">
              <a:extLst>
                <a:ext uri="{FF2B5EF4-FFF2-40B4-BE49-F238E27FC236}">
                  <a16:creationId xmlns:a16="http://schemas.microsoft.com/office/drawing/2014/main" id="{391AA46F-6A98-C942-87ED-081AD5B706CC}"/>
                </a:ext>
              </a:extLst>
            </p:cNvPr>
            <p:cNvSpPr>
              <a:spLocks noChangeArrowheads="1"/>
            </p:cNvSpPr>
            <p:nvPr/>
          </p:nvSpPr>
          <p:spPr bwMode="auto">
            <a:xfrm>
              <a:off x="3240088"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2" name="Oval 76">
              <a:extLst>
                <a:ext uri="{FF2B5EF4-FFF2-40B4-BE49-F238E27FC236}">
                  <a16:creationId xmlns:a16="http://schemas.microsoft.com/office/drawing/2014/main" id="{FCCCE50F-BBF8-C548-85FF-BD6B37225017}"/>
                </a:ext>
              </a:extLst>
            </p:cNvPr>
            <p:cNvSpPr>
              <a:spLocks noChangeArrowheads="1"/>
            </p:cNvSpPr>
            <p:nvPr/>
          </p:nvSpPr>
          <p:spPr bwMode="auto">
            <a:xfrm>
              <a:off x="2266950"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3" name="Oval 76">
              <a:extLst>
                <a:ext uri="{FF2B5EF4-FFF2-40B4-BE49-F238E27FC236}">
                  <a16:creationId xmlns:a16="http://schemas.microsoft.com/office/drawing/2014/main" id="{F63F91B6-CBFC-0C42-9EED-5D94825403E7}"/>
                </a:ext>
              </a:extLst>
            </p:cNvPr>
            <p:cNvSpPr>
              <a:spLocks noChangeArrowheads="1"/>
            </p:cNvSpPr>
            <p:nvPr/>
          </p:nvSpPr>
          <p:spPr bwMode="auto">
            <a:xfrm>
              <a:off x="7134225"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4" name="Oval 76">
              <a:extLst>
                <a:ext uri="{FF2B5EF4-FFF2-40B4-BE49-F238E27FC236}">
                  <a16:creationId xmlns:a16="http://schemas.microsoft.com/office/drawing/2014/main" id="{0CC0ED7A-0698-274E-845B-180581338599}"/>
                </a:ext>
              </a:extLst>
            </p:cNvPr>
            <p:cNvSpPr>
              <a:spLocks noChangeArrowheads="1"/>
            </p:cNvSpPr>
            <p:nvPr/>
          </p:nvSpPr>
          <p:spPr bwMode="auto">
            <a:xfrm>
              <a:off x="6159500" y="4213880"/>
              <a:ext cx="846138"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5" name="Oval 76">
              <a:extLst>
                <a:ext uri="{FF2B5EF4-FFF2-40B4-BE49-F238E27FC236}">
                  <a16:creationId xmlns:a16="http://schemas.microsoft.com/office/drawing/2014/main" id="{5043E7F4-FB4D-9A41-8107-85F65D012D65}"/>
                </a:ext>
              </a:extLst>
            </p:cNvPr>
            <p:cNvSpPr>
              <a:spLocks noChangeArrowheads="1"/>
            </p:cNvSpPr>
            <p:nvPr/>
          </p:nvSpPr>
          <p:spPr bwMode="auto">
            <a:xfrm>
              <a:off x="5186363" y="4213880"/>
              <a:ext cx="846137"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6" name="Oval 76">
              <a:extLst>
                <a:ext uri="{FF2B5EF4-FFF2-40B4-BE49-F238E27FC236}">
                  <a16:creationId xmlns:a16="http://schemas.microsoft.com/office/drawing/2014/main" id="{019B9582-8292-2B43-876B-11E7E334FAAF}"/>
                </a:ext>
              </a:extLst>
            </p:cNvPr>
            <p:cNvSpPr>
              <a:spLocks noChangeArrowheads="1"/>
            </p:cNvSpPr>
            <p:nvPr/>
          </p:nvSpPr>
          <p:spPr bwMode="auto">
            <a:xfrm>
              <a:off x="4213225"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7" name="Oval 76">
              <a:extLst>
                <a:ext uri="{FF2B5EF4-FFF2-40B4-BE49-F238E27FC236}">
                  <a16:creationId xmlns:a16="http://schemas.microsoft.com/office/drawing/2014/main" id="{71C26863-28CD-0841-A043-C33419B4C3F8}"/>
                </a:ext>
              </a:extLst>
            </p:cNvPr>
            <p:cNvSpPr>
              <a:spLocks noChangeArrowheads="1"/>
            </p:cNvSpPr>
            <p:nvPr/>
          </p:nvSpPr>
          <p:spPr bwMode="auto">
            <a:xfrm>
              <a:off x="8107363"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8" name="Oval 76">
              <a:extLst>
                <a:ext uri="{FF2B5EF4-FFF2-40B4-BE49-F238E27FC236}">
                  <a16:creationId xmlns:a16="http://schemas.microsoft.com/office/drawing/2014/main" id="{E09B65C0-7813-1B48-A77E-DBAB11081582}"/>
                </a:ext>
              </a:extLst>
            </p:cNvPr>
            <p:cNvSpPr>
              <a:spLocks noChangeArrowheads="1"/>
            </p:cNvSpPr>
            <p:nvPr/>
          </p:nvSpPr>
          <p:spPr bwMode="auto">
            <a:xfrm>
              <a:off x="9080500"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Arial"/>
                </a:rPr>
                <a:t>ISP</a:t>
              </a:r>
            </a:p>
          </p:txBody>
        </p:sp>
      </p:grpSp>
      <p:sp>
        <p:nvSpPr>
          <p:cNvPr id="483" name="Rectangle 3">
            <a:extLst>
              <a:ext uri="{FF2B5EF4-FFF2-40B4-BE49-F238E27FC236}">
                <a16:creationId xmlns:a16="http://schemas.microsoft.com/office/drawing/2014/main" id="{026D98E3-E55A-AA42-BDF8-9795F6D3C3D1}"/>
              </a:ext>
            </a:extLst>
          </p:cNvPr>
          <p:cNvSpPr txBox="1">
            <a:spLocks noChangeArrowheads="1"/>
          </p:cNvSpPr>
          <p:nvPr/>
        </p:nvSpPr>
        <p:spPr>
          <a:xfrm>
            <a:off x="19151" y="4702677"/>
            <a:ext cx="12127832" cy="210925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2900" algn="l" defTabSz="914400" rtl="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“center”: small # of well-connected large networks</a:t>
            </a:r>
          </a:p>
          <a:p>
            <a:pPr marL="969962" lvl="2" indent="-342900">
              <a:spcAft>
                <a:spcPts val="600"/>
              </a:spcAft>
              <a:tabLst>
                <a:tab pos="336550" algn="l"/>
              </a:tabLst>
              <a:defRPr/>
            </a:pPr>
            <a:r>
              <a:rPr kumimoji="0" lang="en-US" altLang="ja-JP" sz="24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“tier-1” commercial ISPs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(e.g., Sprint, AT&amp;T, Verizon), national &amp; international coverage</a:t>
            </a:r>
          </a:p>
          <a:p>
            <a:pPr marL="969962" lvl="2" indent="-342900">
              <a:spcAft>
                <a:spcPts val="600"/>
              </a:spcAft>
              <a:tabLst>
                <a:tab pos="336550" algn="l"/>
              </a:tabLst>
              <a:defRPr/>
            </a:pPr>
            <a:r>
              <a:rPr kumimoji="0" lang="en-US" altLang="en-US" sz="2400" b="0" i="0" u="none" strike="noStrike" kern="1200" cap="none" spc="0" normalizeH="0" baseline="0" noProof="0" dirty="0">
                <a:ln>
                  <a:noFill/>
                </a:ln>
                <a:solidFill>
                  <a:srgbClr val="C00000"/>
                </a:solidFill>
                <a:effectLst/>
                <a:uLnTx/>
                <a:uFillTx/>
                <a:latin typeface="Calibri" panose="020F0502020204030204"/>
                <a:ea typeface="Arial" panose="020B0604020202020204" pitchFamily="34" charset="0"/>
                <a:cs typeface="+mn-cs"/>
              </a:rPr>
              <a:t>content provider networks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(e.g., Google, Facebook): private network that connects its data centers to Internet, often bypassing tier-1, regional ISPs</a:t>
            </a:r>
          </a:p>
          <a:p>
            <a:pPr marL="969962" lvl="2" indent="-342900">
              <a:spcAft>
                <a:spcPts val="600"/>
              </a:spcAft>
              <a:tabLst>
                <a:tab pos="336550" algn="l"/>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It's messier than a pure hierarchy - economics and politics shape it</a:t>
            </a:r>
          </a:p>
        </p:txBody>
      </p:sp>
      <p:grpSp>
        <p:nvGrpSpPr>
          <p:cNvPr id="19" name="Group 18">
            <a:extLst>
              <a:ext uri="{FF2B5EF4-FFF2-40B4-BE49-F238E27FC236}">
                <a16:creationId xmlns:a16="http://schemas.microsoft.com/office/drawing/2014/main" id="{D6D94A1D-C9FB-4248-AC42-32E817F83497}"/>
              </a:ext>
            </a:extLst>
          </p:cNvPr>
          <p:cNvGrpSpPr/>
          <p:nvPr/>
        </p:nvGrpSpPr>
        <p:grpSpPr>
          <a:xfrm>
            <a:off x="3903914" y="1751544"/>
            <a:ext cx="5191125" cy="1964514"/>
            <a:chOff x="3727450" y="1944050"/>
            <a:chExt cx="5191125" cy="1964514"/>
          </a:xfrm>
        </p:grpSpPr>
        <p:cxnSp>
          <p:nvCxnSpPr>
            <p:cNvPr id="444" name="Straight Connector 443">
              <a:extLst>
                <a:ext uri="{FF2B5EF4-FFF2-40B4-BE49-F238E27FC236}">
                  <a16:creationId xmlns:a16="http://schemas.microsoft.com/office/drawing/2014/main" id="{3D999D2F-3D6C-EE46-ACFF-9A94460799DD}"/>
                </a:ext>
              </a:extLst>
            </p:cNvPr>
            <p:cNvCxnSpPr>
              <a:cxnSpLocks/>
              <a:stCxn id="474" idx="5"/>
            </p:cNvCxnSpPr>
            <p:nvPr/>
          </p:nvCxnSpPr>
          <p:spPr bwMode="auto">
            <a:xfrm>
              <a:off x="4398531" y="2759333"/>
              <a:ext cx="72121" cy="356693"/>
            </a:xfrm>
            <a:prstGeom prst="line">
              <a:avLst/>
            </a:prstGeom>
            <a:noFill/>
            <a:ln w="9525" cap="flat" cmpd="sng" algn="ctr">
              <a:solidFill>
                <a:srgbClr val="000000"/>
              </a:solidFill>
              <a:prstDash val="solid"/>
            </a:ln>
            <a:effectLst/>
          </p:spPr>
        </p:cxnSp>
        <p:cxnSp>
          <p:nvCxnSpPr>
            <p:cNvPr id="447" name="Straight Connector 446">
              <a:extLst>
                <a:ext uri="{FF2B5EF4-FFF2-40B4-BE49-F238E27FC236}">
                  <a16:creationId xmlns:a16="http://schemas.microsoft.com/office/drawing/2014/main" id="{4E43A483-DD26-0944-984C-9FFBA432C53A}"/>
                </a:ext>
              </a:extLst>
            </p:cNvPr>
            <p:cNvCxnSpPr/>
            <p:nvPr/>
          </p:nvCxnSpPr>
          <p:spPr bwMode="auto">
            <a:xfrm rot="5400000">
              <a:off x="4730778" y="2617790"/>
              <a:ext cx="1074683" cy="163512"/>
            </a:xfrm>
            <a:prstGeom prst="line">
              <a:avLst/>
            </a:prstGeom>
            <a:noFill/>
            <a:ln w="9525" cap="flat" cmpd="sng" algn="ctr">
              <a:solidFill>
                <a:srgbClr val="000000"/>
              </a:solidFill>
              <a:prstDash val="solid"/>
            </a:ln>
            <a:effectLst/>
          </p:spPr>
        </p:cxnSp>
        <p:cxnSp>
          <p:nvCxnSpPr>
            <p:cNvPr id="449" name="Straight Connector 448">
              <a:extLst>
                <a:ext uri="{FF2B5EF4-FFF2-40B4-BE49-F238E27FC236}">
                  <a16:creationId xmlns:a16="http://schemas.microsoft.com/office/drawing/2014/main" id="{19A50683-7013-9449-840A-903577766A0A}"/>
                </a:ext>
              </a:extLst>
            </p:cNvPr>
            <p:cNvCxnSpPr/>
            <p:nvPr/>
          </p:nvCxnSpPr>
          <p:spPr bwMode="auto">
            <a:xfrm rot="10800000" flipV="1">
              <a:off x="5430838" y="2878660"/>
              <a:ext cx="811212" cy="511967"/>
            </a:xfrm>
            <a:prstGeom prst="line">
              <a:avLst/>
            </a:prstGeom>
            <a:noFill/>
            <a:ln w="9525" cap="flat" cmpd="sng" algn="ctr">
              <a:solidFill>
                <a:srgbClr val="000000"/>
              </a:solidFill>
              <a:prstDash val="solid"/>
            </a:ln>
            <a:effectLst/>
          </p:spPr>
        </p:cxnSp>
        <p:cxnSp>
          <p:nvCxnSpPr>
            <p:cNvPr id="450" name="Straight Connector 449">
              <a:extLst>
                <a:ext uri="{FF2B5EF4-FFF2-40B4-BE49-F238E27FC236}">
                  <a16:creationId xmlns:a16="http://schemas.microsoft.com/office/drawing/2014/main" id="{F41BF13C-E29D-B649-B6A6-97965B9958D9}"/>
                </a:ext>
              </a:extLst>
            </p:cNvPr>
            <p:cNvCxnSpPr>
              <a:stCxn id="456" idx="5"/>
            </p:cNvCxnSpPr>
            <p:nvPr/>
          </p:nvCxnSpPr>
          <p:spPr bwMode="auto">
            <a:xfrm rot="16200000" flipH="1">
              <a:off x="4667777" y="1494512"/>
              <a:ext cx="1382161" cy="2281238"/>
            </a:xfrm>
            <a:prstGeom prst="line">
              <a:avLst/>
            </a:prstGeom>
            <a:noFill/>
            <a:ln w="9525" cap="flat" cmpd="sng" algn="ctr">
              <a:solidFill>
                <a:srgbClr val="000000"/>
              </a:solidFill>
              <a:prstDash val="solid"/>
            </a:ln>
            <a:effectLst/>
          </p:spPr>
        </p:cxnSp>
        <p:cxnSp>
          <p:nvCxnSpPr>
            <p:cNvPr id="453" name="Straight Connector 452">
              <a:extLst>
                <a:ext uri="{FF2B5EF4-FFF2-40B4-BE49-F238E27FC236}">
                  <a16:creationId xmlns:a16="http://schemas.microsoft.com/office/drawing/2014/main" id="{70E05AEB-33C1-F146-A41B-426553EF3738}"/>
                </a:ext>
              </a:extLst>
            </p:cNvPr>
            <p:cNvCxnSpPr>
              <a:cxnSpLocks/>
            </p:cNvCxnSpPr>
            <p:nvPr/>
          </p:nvCxnSpPr>
          <p:spPr bwMode="auto">
            <a:xfrm rot="10800000" flipV="1">
              <a:off x="7620000" y="2807014"/>
              <a:ext cx="1298575" cy="440322"/>
            </a:xfrm>
            <a:prstGeom prst="line">
              <a:avLst/>
            </a:prstGeom>
            <a:noFill/>
            <a:ln w="9525" cap="flat" cmpd="sng" algn="ctr">
              <a:solidFill>
                <a:srgbClr val="000000"/>
              </a:solidFill>
              <a:prstDash val="solid"/>
            </a:ln>
            <a:effectLst/>
          </p:spPr>
        </p:cxnSp>
        <p:sp>
          <p:nvSpPr>
            <p:cNvPr id="459" name="Oval 33">
              <a:extLst>
                <a:ext uri="{FF2B5EF4-FFF2-40B4-BE49-F238E27FC236}">
                  <a16:creationId xmlns:a16="http://schemas.microsoft.com/office/drawing/2014/main" id="{F16DC38B-A491-5046-83FC-63C66E2CFF83}"/>
                </a:ext>
              </a:extLst>
            </p:cNvPr>
            <p:cNvSpPr>
              <a:spLocks noChangeArrowheads="1"/>
            </p:cNvSpPr>
            <p:nvPr/>
          </p:nvSpPr>
          <p:spPr bwMode="auto">
            <a:xfrm>
              <a:off x="3727450" y="3165242"/>
              <a:ext cx="1982788" cy="743322"/>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rPr>
                <a:t>Regional ISP</a:t>
              </a:r>
            </a:p>
          </p:txBody>
        </p:sp>
        <p:sp>
          <p:nvSpPr>
            <p:cNvPr id="460" name="Oval 33">
              <a:extLst>
                <a:ext uri="{FF2B5EF4-FFF2-40B4-BE49-F238E27FC236}">
                  <a16:creationId xmlns:a16="http://schemas.microsoft.com/office/drawing/2014/main" id="{C9724305-E472-CB48-B1A6-BABAE389FED6}"/>
                </a:ext>
              </a:extLst>
            </p:cNvPr>
            <p:cNvSpPr>
              <a:spLocks noChangeArrowheads="1"/>
            </p:cNvSpPr>
            <p:nvPr/>
          </p:nvSpPr>
          <p:spPr bwMode="auto">
            <a:xfrm>
              <a:off x="6242050" y="3165242"/>
              <a:ext cx="1982788" cy="743322"/>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rPr>
                <a:t>Regional ISP</a:t>
              </a:r>
            </a:p>
          </p:txBody>
        </p:sp>
        <p:cxnSp>
          <p:nvCxnSpPr>
            <p:cNvPr id="66" name="Straight Connector 65">
              <a:extLst>
                <a:ext uri="{FF2B5EF4-FFF2-40B4-BE49-F238E27FC236}">
                  <a16:creationId xmlns:a16="http://schemas.microsoft.com/office/drawing/2014/main" id="{D98CF636-DA8A-D745-9075-918679134907}"/>
                </a:ext>
              </a:extLst>
            </p:cNvPr>
            <p:cNvCxnSpPr>
              <a:cxnSpLocks/>
              <a:endCxn id="460" idx="0"/>
            </p:cNvCxnSpPr>
            <p:nvPr/>
          </p:nvCxnSpPr>
          <p:spPr bwMode="auto">
            <a:xfrm>
              <a:off x="6941820" y="2964180"/>
              <a:ext cx="291624" cy="201062"/>
            </a:xfrm>
            <a:prstGeom prst="line">
              <a:avLst/>
            </a:prstGeom>
            <a:noFill/>
            <a:ln w="9525" cap="flat" cmpd="sng" algn="ctr">
              <a:solidFill>
                <a:srgbClr val="000000"/>
              </a:solidFill>
              <a:prstDash val="solid"/>
            </a:ln>
            <a:effectLst/>
          </p:spPr>
        </p:cxnSp>
      </p:grpSp>
      <p:grpSp>
        <p:nvGrpSpPr>
          <p:cNvPr id="22" name="Group 21">
            <a:extLst>
              <a:ext uri="{FF2B5EF4-FFF2-40B4-BE49-F238E27FC236}">
                <a16:creationId xmlns:a16="http://schemas.microsoft.com/office/drawing/2014/main" id="{DAE64C16-791F-8441-B302-492643641712}"/>
              </a:ext>
            </a:extLst>
          </p:cNvPr>
          <p:cNvGrpSpPr/>
          <p:nvPr/>
        </p:nvGrpSpPr>
        <p:grpSpPr>
          <a:xfrm>
            <a:off x="2524377" y="1094752"/>
            <a:ext cx="7329086" cy="1769461"/>
            <a:chOff x="2347913" y="1287258"/>
            <a:chExt cx="7329086" cy="1769461"/>
          </a:xfrm>
        </p:grpSpPr>
        <p:grpSp>
          <p:nvGrpSpPr>
            <p:cNvPr id="18" name="Group 17">
              <a:extLst>
                <a:ext uri="{FF2B5EF4-FFF2-40B4-BE49-F238E27FC236}">
                  <a16:creationId xmlns:a16="http://schemas.microsoft.com/office/drawing/2014/main" id="{C082A075-8FA1-4544-AE58-6F5D6D9A92DA}"/>
                </a:ext>
              </a:extLst>
            </p:cNvPr>
            <p:cNvGrpSpPr/>
            <p:nvPr/>
          </p:nvGrpSpPr>
          <p:grpSpPr>
            <a:xfrm>
              <a:off x="2347913" y="1287258"/>
              <a:ext cx="7329086" cy="1769461"/>
              <a:chOff x="2347913" y="1287258"/>
              <a:chExt cx="7329086" cy="1769461"/>
            </a:xfrm>
          </p:grpSpPr>
          <p:cxnSp>
            <p:nvCxnSpPr>
              <p:cNvPr id="445" name="Straight Connector 444">
                <a:extLst>
                  <a:ext uri="{FF2B5EF4-FFF2-40B4-BE49-F238E27FC236}">
                    <a16:creationId xmlns:a16="http://schemas.microsoft.com/office/drawing/2014/main" id="{77B3FFCD-6B4E-B04D-B26D-CDEAE7B3C9BE}"/>
                  </a:ext>
                </a:extLst>
              </p:cNvPr>
              <p:cNvCxnSpPr/>
              <p:nvPr/>
            </p:nvCxnSpPr>
            <p:spPr bwMode="auto">
              <a:xfrm rot="10800000" flipV="1">
                <a:off x="4051300" y="2018914"/>
                <a:ext cx="3163888" cy="726904"/>
              </a:xfrm>
              <a:prstGeom prst="line">
                <a:avLst/>
              </a:prstGeom>
              <a:noFill/>
              <a:ln w="9525" cap="flat" cmpd="sng" algn="ctr">
                <a:solidFill>
                  <a:srgbClr val="000000"/>
                </a:solidFill>
                <a:prstDash val="solid"/>
              </a:ln>
              <a:effectLst/>
            </p:spPr>
          </p:cxnSp>
          <p:cxnSp>
            <p:nvCxnSpPr>
              <p:cNvPr id="442" name="Straight Connector 441">
                <a:extLst>
                  <a:ext uri="{FF2B5EF4-FFF2-40B4-BE49-F238E27FC236}">
                    <a16:creationId xmlns:a16="http://schemas.microsoft.com/office/drawing/2014/main" id="{E797CE32-D445-834C-859C-100D3C4F78C7}"/>
                  </a:ext>
                </a:extLst>
              </p:cNvPr>
              <p:cNvCxnSpPr>
                <a:cxnSpLocks/>
              </p:cNvCxnSpPr>
              <p:nvPr/>
            </p:nvCxnSpPr>
            <p:spPr bwMode="auto">
              <a:xfrm>
                <a:off x="8816343" y="2125983"/>
                <a:ext cx="183196" cy="466094"/>
              </a:xfrm>
              <a:prstGeom prst="line">
                <a:avLst/>
              </a:prstGeom>
              <a:noFill/>
              <a:ln w="9525" cap="flat" cmpd="sng" algn="ctr">
                <a:solidFill>
                  <a:srgbClr val="000000"/>
                </a:solidFill>
                <a:prstDash val="solid"/>
              </a:ln>
              <a:effectLst/>
            </p:spPr>
          </p:cxnSp>
          <p:cxnSp>
            <p:nvCxnSpPr>
              <p:cNvPr id="454" name="Straight Connector 453">
                <a:extLst>
                  <a:ext uri="{FF2B5EF4-FFF2-40B4-BE49-F238E27FC236}">
                    <a16:creationId xmlns:a16="http://schemas.microsoft.com/office/drawing/2014/main" id="{D8015E4B-28EF-5944-BD89-CFE5203E8D04}"/>
                  </a:ext>
                </a:extLst>
              </p:cNvPr>
              <p:cNvCxnSpPr>
                <a:cxnSpLocks/>
              </p:cNvCxnSpPr>
              <p:nvPr/>
            </p:nvCxnSpPr>
            <p:spPr bwMode="auto">
              <a:xfrm flipH="1">
                <a:off x="6889752" y="2118360"/>
                <a:ext cx="486408" cy="617009"/>
              </a:xfrm>
              <a:prstGeom prst="line">
                <a:avLst/>
              </a:prstGeom>
              <a:noFill/>
              <a:ln w="9525" cap="flat" cmpd="sng" algn="ctr">
                <a:solidFill>
                  <a:srgbClr val="000000"/>
                </a:solidFill>
                <a:prstDash val="solid"/>
              </a:ln>
              <a:effectLst/>
            </p:spPr>
          </p:cxnSp>
          <p:cxnSp>
            <p:nvCxnSpPr>
              <p:cNvPr id="439" name="Straight Connector 438">
                <a:extLst>
                  <a:ext uri="{FF2B5EF4-FFF2-40B4-BE49-F238E27FC236}">
                    <a16:creationId xmlns:a16="http://schemas.microsoft.com/office/drawing/2014/main" id="{9D811EE1-454D-B44D-B3C7-5257C43AF9EF}"/>
                  </a:ext>
                </a:extLst>
              </p:cNvPr>
              <p:cNvCxnSpPr/>
              <p:nvPr/>
            </p:nvCxnSpPr>
            <p:spPr bwMode="auto">
              <a:xfrm rot="10800000">
                <a:off x="4294188" y="1860422"/>
                <a:ext cx="531812" cy="0"/>
              </a:xfrm>
              <a:prstGeom prst="line">
                <a:avLst/>
              </a:prstGeom>
              <a:noFill/>
              <a:ln w="9525" cap="flat" cmpd="sng" algn="ctr">
                <a:solidFill>
                  <a:srgbClr val="000000"/>
                </a:solidFill>
                <a:prstDash val="solid"/>
              </a:ln>
              <a:effectLst/>
            </p:spPr>
          </p:cxnSp>
          <p:cxnSp>
            <p:nvCxnSpPr>
              <p:cNvPr id="440" name="Straight Connector 439">
                <a:extLst>
                  <a:ext uri="{FF2B5EF4-FFF2-40B4-BE49-F238E27FC236}">
                    <a16:creationId xmlns:a16="http://schemas.microsoft.com/office/drawing/2014/main" id="{3DB7E325-0415-EB46-A933-1A825FB1EF27}"/>
                  </a:ext>
                </a:extLst>
              </p:cNvPr>
              <p:cNvCxnSpPr>
                <a:cxnSpLocks/>
                <a:stCxn id="55" idx="2"/>
                <a:endCxn id="457" idx="6"/>
              </p:cNvCxnSpPr>
              <p:nvPr/>
            </p:nvCxnSpPr>
            <p:spPr bwMode="auto">
              <a:xfrm flipH="1">
                <a:off x="6683375" y="1872695"/>
                <a:ext cx="440553" cy="1161"/>
              </a:xfrm>
              <a:prstGeom prst="line">
                <a:avLst/>
              </a:prstGeom>
              <a:noFill/>
              <a:ln w="9525" cap="flat" cmpd="sng" algn="ctr">
                <a:solidFill>
                  <a:srgbClr val="000000"/>
                </a:solidFill>
                <a:prstDash val="solid"/>
              </a:ln>
              <a:effectLst/>
            </p:spPr>
          </p:cxnSp>
          <p:sp>
            <p:nvSpPr>
              <p:cNvPr id="441" name="Arc 440">
                <a:extLst>
                  <a:ext uri="{FF2B5EF4-FFF2-40B4-BE49-F238E27FC236}">
                    <a16:creationId xmlns:a16="http://schemas.microsoft.com/office/drawing/2014/main" id="{F3682F77-470D-6D4D-BC43-D73F8E4E433F}"/>
                  </a:ext>
                </a:extLst>
              </p:cNvPr>
              <p:cNvSpPr/>
              <p:nvPr/>
            </p:nvSpPr>
            <p:spPr bwMode="auto">
              <a:xfrm>
                <a:off x="3402013" y="1287258"/>
                <a:ext cx="4460875" cy="429873"/>
              </a:xfrm>
              <a:prstGeom prst="arc">
                <a:avLst>
                  <a:gd name="adj1" fmla="val 10681875"/>
                  <a:gd name="adj2" fmla="val 0"/>
                </a:avLst>
              </a:prstGeom>
              <a:noFill/>
              <a:ln w="9525"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Gill Sans MT"/>
                  <a:ea typeface="+mn-ea"/>
                  <a:cs typeface="Arial"/>
                </a:endParaRPr>
              </a:p>
            </p:txBody>
          </p:sp>
          <p:cxnSp>
            <p:nvCxnSpPr>
              <p:cNvPr id="443" name="Straight Connector 442">
                <a:extLst>
                  <a:ext uri="{FF2B5EF4-FFF2-40B4-BE49-F238E27FC236}">
                    <a16:creationId xmlns:a16="http://schemas.microsoft.com/office/drawing/2014/main" id="{B727CE1B-773D-7F4D-9C71-0B340FA2D0A8}"/>
                  </a:ext>
                </a:extLst>
              </p:cNvPr>
              <p:cNvCxnSpPr>
                <a:cxnSpLocks/>
              </p:cNvCxnSpPr>
              <p:nvPr/>
            </p:nvCxnSpPr>
            <p:spPr bwMode="auto">
              <a:xfrm rot="16200000" flipH="1">
                <a:off x="3390276" y="2254903"/>
                <a:ext cx="429873" cy="244475"/>
              </a:xfrm>
              <a:prstGeom prst="line">
                <a:avLst/>
              </a:prstGeom>
              <a:noFill/>
              <a:ln w="9525" cap="flat" cmpd="sng" algn="ctr">
                <a:solidFill>
                  <a:srgbClr val="000000"/>
                </a:solidFill>
                <a:prstDash val="solid"/>
              </a:ln>
              <a:effectLst/>
            </p:spPr>
          </p:cxnSp>
          <p:cxnSp>
            <p:nvCxnSpPr>
              <p:cNvPr id="446" name="Straight Connector 445">
                <a:extLst>
                  <a:ext uri="{FF2B5EF4-FFF2-40B4-BE49-F238E27FC236}">
                    <a16:creationId xmlns:a16="http://schemas.microsoft.com/office/drawing/2014/main" id="{5A6922CA-5A15-4F48-88FD-5174505CA917}"/>
                  </a:ext>
                </a:extLst>
              </p:cNvPr>
              <p:cNvCxnSpPr/>
              <p:nvPr/>
            </p:nvCxnSpPr>
            <p:spPr bwMode="auto">
              <a:xfrm rot="16200000" flipH="1">
                <a:off x="6125374" y="2196331"/>
                <a:ext cx="474651" cy="406400"/>
              </a:xfrm>
              <a:prstGeom prst="line">
                <a:avLst/>
              </a:prstGeom>
              <a:noFill/>
              <a:ln w="9525" cap="flat" cmpd="sng" algn="ctr">
                <a:solidFill>
                  <a:srgbClr val="000000"/>
                </a:solidFill>
                <a:prstDash val="solid"/>
              </a:ln>
              <a:effectLst/>
            </p:spPr>
          </p:cxnSp>
          <p:cxnSp>
            <p:nvCxnSpPr>
              <p:cNvPr id="455" name="Straight Connector 454">
                <a:extLst>
                  <a:ext uri="{FF2B5EF4-FFF2-40B4-BE49-F238E27FC236}">
                    <a16:creationId xmlns:a16="http://schemas.microsoft.com/office/drawing/2014/main" id="{AFF03100-2980-DA4E-A72E-FE2723506844}"/>
                  </a:ext>
                </a:extLst>
              </p:cNvPr>
              <p:cNvCxnSpPr/>
              <p:nvPr/>
            </p:nvCxnSpPr>
            <p:spPr bwMode="auto">
              <a:xfrm>
                <a:off x="6510338" y="2026377"/>
                <a:ext cx="2433637" cy="644810"/>
              </a:xfrm>
              <a:prstGeom prst="line">
                <a:avLst/>
              </a:prstGeom>
              <a:noFill/>
              <a:ln w="9525" cap="flat" cmpd="sng" algn="ctr">
                <a:solidFill>
                  <a:srgbClr val="000000"/>
                </a:solidFill>
                <a:prstDash val="solid"/>
              </a:ln>
              <a:effectLst/>
            </p:spPr>
          </p:cxnSp>
          <p:sp>
            <p:nvSpPr>
              <p:cNvPr id="456" name="Oval 34">
                <a:extLst>
                  <a:ext uri="{FF2B5EF4-FFF2-40B4-BE49-F238E27FC236}">
                    <a16:creationId xmlns:a16="http://schemas.microsoft.com/office/drawing/2014/main" id="{7403379F-8BEC-BC46-847F-B0D2D30F0E6E}"/>
                  </a:ext>
                </a:extLst>
              </p:cNvPr>
              <p:cNvSpPr>
                <a:spLocks noChangeArrowheads="1"/>
              </p:cNvSpPr>
              <p:nvPr/>
            </p:nvSpPr>
            <p:spPr bwMode="auto">
              <a:xfrm>
                <a:off x="2347913" y="1502195"/>
                <a:ext cx="1984375" cy="743322"/>
              </a:xfrm>
              <a:prstGeom prst="ellipse">
                <a:avLst/>
              </a:prstGeom>
              <a:solidFill>
                <a:srgbClr val="0000A8"/>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Arial"/>
                  </a:rPr>
                  <a:t>Tier 1 ISP</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457" name="Oval 34">
                <a:extLst>
                  <a:ext uri="{FF2B5EF4-FFF2-40B4-BE49-F238E27FC236}">
                    <a16:creationId xmlns:a16="http://schemas.microsoft.com/office/drawing/2014/main" id="{919B70EA-11EB-9443-AD39-281E578EDE0A}"/>
                  </a:ext>
                </a:extLst>
              </p:cNvPr>
              <p:cNvSpPr>
                <a:spLocks noChangeArrowheads="1"/>
              </p:cNvSpPr>
              <p:nvPr/>
            </p:nvSpPr>
            <p:spPr bwMode="auto">
              <a:xfrm>
                <a:off x="4700588" y="1502195"/>
                <a:ext cx="1982787" cy="743322"/>
              </a:xfrm>
              <a:prstGeom prst="ellipse">
                <a:avLst/>
              </a:prstGeom>
              <a:solidFill>
                <a:srgbClr val="0000A8"/>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Arial"/>
                  </a:rPr>
                  <a:t>Tier 1 ISP</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7" name="Group 6">
                <a:extLst>
                  <a:ext uri="{FF2B5EF4-FFF2-40B4-BE49-F238E27FC236}">
                    <a16:creationId xmlns:a16="http://schemas.microsoft.com/office/drawing/2014/main" id="{2F7EA502-E5E7-2148-84FF-7709E5DCC565}"/>
                  </a:ext>
                </a:extLst>
              </p:cNvPr>
              <p:cNvGrpSpPr/>
              <p:nvPr/>
            </p:nvGrpSpPr>
            <p:grpSpPr>
              <a:xfrm>
                <a:off x="3480201" y="2504276"/>
                <a:ext cx="869150" cy="519599"/>
                <a:chOff x="553316" y="2968407"/>
                <a:chExt cx="869150" cy="552631"/>
              </a:xfrm>
            </p:grpSpPr>
            <p:sp>
              <p:nvSpPr>
                <p:cNvPr id="474" name="Oval 14">
                  <a:extLst>
                    <a:ext uri="{FF2B5EF4-FFF2-40B4-BE49-F238E27FC236}">
                      <a16:creationId xmlns:a16="http://schemas.microsoft.com/office/drawing/2014/main" id="{C524E6F7-4D23-5B41-81CB-2E8F6A351BF1}"/>
                    </a:ext>
                  </a:extLst>
                </p:cNvPr>
                <p:cNvSpPr>
                  <a:spLocks noChangeArrowheads="1"/>
                </p:cNvSpPr>
                <p:nvPr/>
              </p:nvSpPr>
              <p:spPr bwMode="auto">
                <a:xfrm>
                  <a:off x="553316" y="2997818"/>
                  <a:ext cx="869150" cy="523220"/>
                </a:xfrm>
                <a:prstGeom prst="ellipse">
                  <a:avLst/>
                </a:prstGeom>
                <a:solidFill>
                  <a:srgbClr val="0000F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75" name="TextBox 15">
                  <a:extLst>
                    <a:ext uri="{FF2B5EF4-FFF2-40B4-BE49-F238E27FC236}">
                      <a16:creationId xmlns:a16="http://schemas.microsoft.com/office/drawing/2014/main" id="{53F84AD2-D7E5-C147-8E47-5AD01774FFBE}"/>
                    </a:ext>
                  </a:extLst>
                </p:cNvPr>
                <p:cNvSpPr txBox="1">
                  <a:spLocks noChangeArrowheads="1"/>
                </p:cNvSpPr>
                <p:nvPr/>
              </p:nvSpPr>
              <p:spPr bwMode="auto">
                <a:xfrm>
                  <a:off x="706987" y="2968407"/>
                  <a:ext cx="6463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endPar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grpSp>
          <p:grpSp>
            <p:nvGrpSpPr>
              <p:cNvPr id="14" name="Group 13">
                <a:extLst>
                  <a:ext uri="{FF2B5EF4-FFF2-40B4-BE49-F238E27FC236}">
                    <a16:creationId xmlns:a16="http://schemas.microsoft.com/office/drawing/2014/main" id="{B82D7EBC-2AAE-6F49-9203-B1B767B9F503}"/>
                  </a:ext>
                </a:extLst>
              </p:cNvPr>
              <p:cNvGrpSpPr/>
              <p:nvPr/>
            </p:nvGrpSpPr>
            <p:grpSpPr>
              <a:xfrm>
                <a:off x="7123928" y="1507990"/>
                <a:ext cx="2014757" cy="729410"/>
                <a:chOff x="7123928" y="1507990"/>
                <a:chExt cx="2014757" cy="729410"/>
              </a:xfrm>
            </p:grpSpPr>
            <p:sp>
              <p:nvSpPr>
                <p:cNvPr id="55" name="Oval 11">
                  <a:extLst>
                    <a:ext uri="{FF2B5EF4-FFF2-40B4-BE49-F238E27FC236}">
                      <a16:creationId xmlns:a16="http://schemas.microsoft.com/office/drawing/2014/main" id="{9EEAA5DE-DEDF-6F41-AB04-0BB5371BAF6D}"/>
                    </a:ext>
                  </a:extLst>
                </p:cNvPr>
                <p:cNvSpPr>
                  <a:spLocks noChangeArrowheads="1"/>
                </p:cNvSpPr>
                <p:nvPr/>
              </p:nvSpPr>
              <p:spPr bwMode="auto">
                <a:xfrm>
                  <a:off x="7123928" y="1507990"/>
                  <a:ext cx="2014757" cy="729410"/>
                </a:xfrm>
                <a:prstGeom prst="ellipse">
                  <a:avLst/>
                </a:prstGeom>
                <a:solidFill>
                  <a:srgbClr val="FF6600">
                    <a:alpha val="70195"/>
                  </a:srgbClr>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p>
              </p:txBody>
            </p:sp>
            <p:sp>
              <p:nvSpPr>
                <p:cNvPr id="5" name="TextBox 4">
                  <a:extLst>
                    <a:ext uri="{FF2B5EF4-FFF2-40B4-BE49-F238E27FC236}">
                      <a16:creationId xmlns:a16="http://schemas.microsoft.com/office/drawing/2014/main" id="{805919C5-B50A-CB4F-BA20-BB2AFFB0EE09}"/>
                    </a:ext>
                  </a:extLst>
                </p:cNvPr>
                <p:cNvSpPr txBox="1"/>
                <p:nvPr/>
              </p:nvSpPr>
              <p:spPr>
                <a:xfrm>
                  <a:off x="7387834" y="1535785"/>
                  <a:ext cx="151676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Google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80" name="Group 479">
                <a:extLst>
                  <a:ext uri="{FF2B5EF4-FFF2-40B4-BE49-F238E27FC236}">
                    <a16:creationId xmlns:a16="http://schemas.microsoft.com/office/drawing/2014/main" id="{0429A9DE-1B7C-1047-9DD9-C9752FE5E0AA}"/>
                  </a:ext>
                </a:extLst>
              </p:cNvPr>
              <p:cNvGrpSpPr/>
              <p:nvPr/>
            </p:nvGrpSpPr>
            <p:grpSpPr>
              <a:xfrm>
                <a:off x="8807849" y="2554323"/>
                <a:ext cx="869150" cy="502396"/>
                <a:chOff x="553316" y="2997818"/>
                <a:chExt cx="869150" cy="534333"/>
              </a:xfrm>
            </p:grpSpPr>
            <p:sp>
              <p:nvSpPr>
                <p:cNvPr id="481" name="Oval 14">
                  <a:extLst>
                    <a:ext uri="{FF2B5EF4-FFF2-40B4-BE49-F238E27FC236}">
                      <a16:creationId xmlns:a16="http://schemas.microsoft.com/office/drawing/2014/main" id="{128739BB-76B0-4A48-9704-CAFF7205AEB4}"/>
                    </a:ext>
                  </a:extLst>
                </p:cNvPr>
                <p:cNvSpPr>
                  <a:spLocks noChangeArrowheads="1"/>
                </p:cNvSpPr>
                <p:nvPr/>
              </p:nvSpPr>
              <p:spPr bwMode="auto">
                <a:xfrm>
                  <a:off x="553316" y="2997818"/>
                  <a:ext cx="869150" cy="523220"/>
                </a:xfrm>
                <a:prstGeom prst="ellipse">
                  <a:avLst/>
                </a:prstGeom>
                <a:solidFill>
                  <a:srgbClr val="0000F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2" name="TextBox 15">
                  <a:extLst>
                    <a:ext uri="{FF2B5EF4-FFF2-40B4-BE49-F238E27FC236}">
                      <a16:creationId xmlns:a16="http://schemas.microsoft.com/office/drawing/2014/main" id="{5AC63B6D-51CB-924B-A12A-9A9BD196B4C5}"/>
                    </a:ext>
                  </a:extLst>
                </p:cNvPr>
                <p:cNvSpPr txBox="1">
                  <a:spLocks noChangeArrowheads="1"/>
                </p:cNvSpPr>
                <p:nvPr/>
              </p:nvSpPr>
              <p:spPr bwMode="auto">
                <a:xfrm>
                  <a:off x="684127" y="3008931"/>
                  <a:ext cx="6463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endPar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grpSp>
        </p:grpSp>
        <p:grpSp>
          <p:nvGrpSpPr>
            <p:cNvPr id="477" name="Group 476">
              <a:extLst>
                <a:ext uri="{FF2B5EF4-FFF2-40B4-BE49-F238E27FC236}">
                  <a16:creationId xmlns:a16="http://schemas.microsoft.com/office/drawing/2014/main" id="{EA985D80-092A-944F-9CC9-1AC8F8CA8DAE}"/>
                </a:ext>
              </a:extLst>
            </p:cNvPr>
            <p:cNvGrpSpPr/>
            <p:nvPr/>
          </p:nvGrpSpPr>
          <p:grpSpPr>
            <a:xfrm>
              <a:off x="6173793" y="2537627"/>
              <a:ext cx="869150" cy="502396"/>
              <a:chOff x="553316" y="2997818"/>
              <a:chExt cx="869150" cy="534333"/>
            </a:xfrm>
          </p:grpSpPr>
          <p:sp>
            <p:nvSpPr>
              <p:cNvPr id="478" name="Oval 14">
                <a:extLst>
                  <a:ext uri="{FF2B5EF4-FFF2-40B4-BE49-F238E27FC236}">
                    <a16:creationId xmlns:a16="http://schemas.microsoft.com/office/drawing/2014/main" id="{3075AFD6-086D-9B47-BCFB-D0B3D834CEAB}"/>
                  </a:ext>
                </a:extLst>
              </p:cNvPr>
              <p:cNvSpPr>
                <a:spLocks noChangeArrowheads="1"/>
              </p:cNvSpPr>
              <p:nvPr/>
            </p:nvSpPr>
            <p:spPr bwMode="auto">
              <a:xfrm>
                <a:off x="553316" y="2997818"/>
                <a:ext cx="869150" cy="523220"/>
              </a:xfrm>
              <a:prstGeom prst="ellipse">
                <a:avLst/>
              </a:prstGeom>
              <a:solidFill>
                <a:srgbClr val="0000F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79" name="TextBox 15">
                <a:extLst>
                  <a:ext uri="{FF2B5EF4-FFF2-40B4-BE49-F238E27FC236}">
                    <a16:creationId xmlns:a16="http://schemas.microsoft.com/office/drawing/2014/main" id="{73956B90-EF11-724A-BB25-B8F47353BEC1}"/>
                  </a:ext>
                </a:extLst>
              </p:cNvPr>
              <p:cNvSpPr txBox="1">
                <a:spLocks noChangeArrowheads="1"/>
              </p:cNvSpPr>
              <p:nvPr/>
            </p:nvSpPr>
            <p:spPr bwMode="auto">
              <a:xfrm>
                <a:off x="684127" y="3008931"/>
                <a:ext cx="6463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endPar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grpSp>
      </p:grpSp>
    </p:spTree>
    <p:extLst>
      <p:ext uri="{BB962C8B-B14F-4D97-AF65-F5344CB8AC3E}">
        <p14:creationId xmlns:p14="http://schemas.microsoft.com/office/powerpoint/2010/main" val="308950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Tier-1 ISP Network map: Sprint </a:t>
            </a:r>
            <a:r>
              <a:rPr lang="en-US" altLang="en-US" sz="2800" b="0" dirty="0">
                <a:ea typeface="ＭＳ Ｐゴシック" panose="020B0600070205080204" pitchFamily="34" charset="-128"/>
              </a:rPr>
              <a:t>(2019)</a:t>
            </a:r>
            <a:endParaRPr lang="en-US" b="0" dirty="0"/>
          </a:p>
        </p:txBody>
      </p:sp>
      <p:pic>
        <p:nvPicPr>
          <p:cNvPr id="3" name="Picture 2">
            <a:extLst>
              <a:ext uri="{FF2B5EF4-FFF2-40B4-BE49-F238E27FC236}">
                <a16:creationId xmlns:a16="http://schemas.microsoft.com/office/drawing/2014/main" id="{44C257FC-D68A-8348-83F1-9E9A9AA967F9}"/>
              </a:ext>
            </a:extLst>
          </p:cNvPr>
          <p:cNvPicPr>
            <a:picLocks noChangeAspect="1"/>
          </p:cNvPicPr>
          <p:nvPr/>
        </p:nvPicPr>
        <p:blipFill>
          <a:blip r:embed="rId3"/>
          <a:stretch>
            <a:fillRect/>
          </a:stretch>
        </p:blipFill>
        <p:spPr>
          <a:xfrm>
            <a:off x="2665746" y="1256885"/>
            <a:ext cx="8675121" cy="5160132"/>
          </a:xfrm>
          <a:prstGeom prst="rect">
            <a:avLst/>
          </a:prstGeom>
        </p:spPr>
      </p:pic>
      <p:pic>
        <p:nvPicPr>
          <p:cNvPr id="4" name="Picture 3">
            <a:extLst>
              <a:ext uri="{FF2B5EF4-FFF2-40B4-BE49-F238E27FC236}">
                <a16:creationId xmlns:a16="http://schemas.microsoft.com/office/drawing/2014/main" id="{AEEBBA5D-D43B-2C42-9622-3289B7BD731A}"/>
              </a:ext>
            </a:extLst>
          </p:cNvPr>
          <p:cNvPicPr>
            <a:picLocks noChangeAspect="1"/>
          </p:cNvPicPr>
          <p:nvPr/>
        </p:nvPicPr>
        <p:blipFill>
          <a:blip r:embed="rId4"/>
          <a:stretch>
            <a:fillRect/>
          </a:stretch>
        </p:blipFill>
        <p:spPr>
          <a:xfrm>
            <a:off x="468832" y="4518121"/>
            <a:ext cx="2499237" cy="1695700"/>
          </a:xfrm>
          <a:prstGeom prst="rect">
            <a:avLst/>
          </a:prstGeom>
        </p:spPr>
      </p:pic>
      <p:grpSp>
        <p:nvGrpSpPr>
          <p:cNvPr id="19" name="Group 18">
            <a:extLst>
              <a:ext uri="{FF2B5EF4-FFF2-40B4-BE49-F238E27FC236}">
                <a16:creationId xmlns:a16="http://schemas.microsoft.com/office/drawing/2014/main" id="{11409699-F6CF-BF47-B557-5B0B4DD13AD7}"/>
              </a:ext>
            </a:extLst>
          </p:cNvPr>
          <p:cNvGrpSpPr/>
          <p:nvPr/>
        </p:nvGrpSpPr>
        <p:grpSpPr>
          <a:xfrm>
            <a:off x="7138898" y="1707822"/>
            <a:ext cx="4166341" cy="3064594"/>
            <a:chOff x="5110435" y="2315224"/>
            <a:chExt cx="4166341" cy="3064594"/>
          </a:xfrm>
        </p:grpSpPr>
        <p:sp>
          <p:nvSpPr>
            <p:cNvPr id="136" name="Freeform 186">
              <a:extLst>
                <a:ext uri="{FF2B5EF4-FFF2-40B4-BE49-F238E27FC236}">
                  <a16:creationId xmlns:a16="http://schemas.microsoft.com/office/drawing/2014/main" id="{0810608F-CCF3-CA4B-9D04-BD5EBBD51CDD}"/>
                </a:ext>
              </a:extLst>
            </p:cNvPr>
            <p:cNvSpPr>
              <a:spLocks/>
            </p:cNvSpPr>
            <p:nvPr/>
          </p:nvSpPr>
          <p:spPr bwMode="auto">
            <a:xfrm>
              <a:off x="5110435" y="2374898"/>
              <a:ext cx="647945" cy="2958988"/>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 name="connsiteX0" fmla="*/ 0 w 10962"/>
                <a:gd name="connsiteY0" fmla="*/ 6222 h 9708"/>
                <a:gd name="connsiteX1" fmla="*/ 10962 w 10962"/>
                <a:gd name="connsiteY1" fmla="*/ 0 h 9708"/>
                <a:gd name="connsiteX2" fmla="*/ 9853 w 10962"/>
                <a:gd name="connsiteY2" fmla="*/ 9708 h 9708"/>
                <a:gd name="connsiteX3" fmla="*/ 0 w 10962"/>
                <a:gd name="connsiteY3" fmla="*/ 6222 h 9708"/>
                <a:gd name="connsiteX0" fmla="*/ 0 w 8988"/>
                <a:gd name="connsiteY0" fmla="*/ 5640 h 9231"/>
                <a:gd name="connsiteX1" fmla="*/ 7659 w 8988"/>
                <a:gd name="connsiteY1" fmla="*/ 0 h 9231"/>
                <a:gd name="connsiteX2" fmla="*/ 8988 w 8988"/>
                <a:gd name="connsiteY2" fmla="*/ 9231 h 9231"/>
                <a:gd name="connsiteX3" fmla="*/ 0 w 8988"/>
                <a:gd name="connsiteY3" fmla="*/ 5640 h 9231"/>
                <a:gd name="connsiteX0" fmla="*/ 0 w 8521"/>
                <a:gd name="connsiteY0" fmla="*/ 6110 h 8914"/>
                <a:gd name="connsiteX1" fmla="*/ 8521 w 8521"/>
                <a:gd name="connsiteY1" fmla="*/ 0 h 8914"/>
                <a:gd name="connsiteX2" fmla="*/ 8372 w 8521"/>
                <a:gd name="connsiteY2" fmla="*/ 8914 h 8914"/>
                <a:gd name="connsiteX3" fmla="*/ 0 w 8521"/>
                <a:gd name="connsiteY3" fmla="*/ 6110 h 8914"/>
                <a:gd name="connsiteX0" fmla="*/ 0 w 10037"/>
                <a:gd name="connsiteY0" fmla="*/ 6854 h 11104"/>
                <a:gd name="connsiteX1" fmla="*/ 10000 w 10037"/>
                <a:gd name="connsiteY1" fmla="*/ 0 h 11104"/>
                <a:gd name="connsiteX2" fmla="*/ 10023 w 10037"/>
                <a:gd name="connsiteY2" fmla="*/ 11104 h 11104"/>
                <a:gd name="connsiteX3" fmla="*/ 0 w 10037"/>
                <a:gd name="connsiteY3" fmla="*/ 6854 h 11104"/>
                <a:gd name="connsiteX0" fmla="*/ 0 w 10037"/>
                <a:gd name="connsiteY0" fmla="*/ 6854 h 11104"/>
                <a:gd name="connsiteX1" fmla="*/ 10000 w 10037"/>
                <a:gd name="connsiteY1" fmla="*/ 0 h 11104"/>
                <a:gd name="connsiteX2" fmla="*/ 10023 w 10037"/>
                <a:gd name="connsiteY2" fmla="*/ 11104 h 11104"/>
                <a:gd name="connsiteX3" fmla="*/ 0 w 10037"/>
                <a:gd name="connsiteY3" fmla="*/ 6854 h 11104"/>
                <a:gd name="connsiteX0" fmla="*/ 0 w 10396"/>
                <a:gd name="connsiteY0" fmla="*/ 7432 h 11682"/>
                <a:gd name="connsiteX1" fmla="*/ 10396 w 10396"/>
                <a:gd name="connsiteY1" fmla="*/ 0 h 11682"/>
                <a:gd name="connsiteX2" fmla="*/ 10023 w 10396"/>
                <a:gd name="connsiteY2" fmla="*/ 11682 h 11682"/>
                <a:gd name="connsiteX3" fmla="*/ 0 w 10396"/>
                <a:gd name="connsiteY3" fmla="*/ 7432 h 11682"/>
                <a:gd name="connsiteX0" fmla="*/ 0 w 10396"/>
                <a:gd name="connsiteY0" fmla="*/ 7432 h 11682"/>
                <a:gd name="connsiteX1" fmla="*/ 10396 w 10396"/>
                <a:gd name="connsiteY1" fmla="*/ 0 h 11682"/>
                <a:gd name="connsiteX2" fmla="*/ 10023 w 10396"/>
                <a:gd name="connsiteY2" fmla="*/ 11682 h 11682"/>
                <a:gd name="connsiteX3" fmla="*/ 0 w 10396"/>
                <a:gd name="connsiteY3" fmla="*/ 7432 h 11682"/>
                <a:gd name="connsiteX0" fmla="*/ 0 w 10198"/>
                <a:gd name="connsiteY0" fmla="*/ 7642 h 11892"/>
                <a:gd name="connsiteX1" fmla="*/ 10198 w 10198"/>
                <a:gd name="connsiteY1" fmla="*/ 0 h 11892"/>
                <a:gd name="connsiteX2" fmla="*/ 10023 w 10198"/>
                <a:gd name="connsiteY2" fmla="*/ 11892 h 11892"/>
                <a:gd name="connsiteX3" fmla="*/ 0 w 10198"/>
                <a:gd name="connsiteY3" fmla="*/ 7642 h 11892"/>
                <a:gd name="connsiteX0" fmla="*/ 0 w 10198"/>
                <a:gd name="connsiteY0" fmla="*/ 7642 h 11892"/>
                <a:gd name="connsiteX1" fmla="*/ 10198 w 10198"/>
                <a:gd name="connsiteY1" fmla="*/ 0 h 11892"/>
                <a:gd name="connsiteX2" fmla="*/ 10023 w 10198"/>
                <a:gd name="connsiteY2" fmla="*/ 11892 h 11892"/>
                <a:gd name="connsiteX3" fmla="*/ 0 w 10198"/>
                <a:gd name="connsiteY3" fmla="*/ 7642 h 11892"/>
                <a:gd name="connsiteX0" fmla="*/ 0 w 10198"/>
                <a:gd name="connsiteY0" fmla="*/ 7642 h 11892"/>
                <a:gd name="connsiteX1" fmla="*/ 10198 w 10198"/>
                <a:gd name="connsiteY1" fmla="*/ 0 h 11892"/>
                <a:gd name="connsiteX2" fmla="*/ 10023 w 10198"/>
                <a:gd name="connsiteY2" fmla="*/ 11892 h 11892"/>
                <a:gd name="connsiteX3" fmla="*/ 0 w 10198"/>
                <a:gd name="connsiteY3" fmla="*/ 7642 h 11892"/>
                <a:gd name="connsiteX0" fmla="*/ 0 w 10198"/>
                <a:gd name="connsiteY0" fmla="*/ 7642 h 11892"/>
                <a:gd name="connsiteX1" fmla="*/ 10198 w 10198"/>
                <a:gd name="connsiteY1" fmla="*/ 0 h 11892"/>
                <a:gd name="connsiteX2" fmla="*/ 10023 w 10198"/>
                <a:gd name="connsiteY2" fmla="*/ 11892 h 11892"/>
                <a:gd name="connsiteX3" fmla="*/ 0 w 10198"/>
                <a:gd name="connsiteY3" fmla="*/ 7642 h 11892"/>
                <a:gd name="connsiteX0" fmla="*/ 0 w 10235"/>
                <a:gd name="connsiteY0" fmla="*/ 7642 h 12418"/>
                <a:gd name="connsiteX1" fmla="*/ 10198 w 10235"/>
                <a:gd name="connsiteY1" fmla="*/ 0 h 12418"/>
                <a:gd name="connsiteX2" fmla="*/ 10221 w 10235"/>
                <a:gd name="connsiteY2" fmla="*/ 12418 h 12418"/>
                <a:gd name="connsiteX3" fmla="*/ 0 w 10235"/>
                <a:gd name="connsiteY3" fmla="*/ 7642 h 12418"/>
              </a:gdLst>
              <a:ahLst/>
              <a:cxnLst>
                <a:cxn ang="0">
                  <a:pos x="connsiteX0" y="connsiteY0"/>
                </a:cxn>
                <a:cxn ang="0">
                  <a:pos x="connsiteX1" y="connsiteY1"/>
                </a:cxn>
                <a:cxn ang="0">
                  <a:pos x="connsiteX2" y="connsiteY2"/>
                </a:cxn>
                <a:cxn ang="0">
                  <a:pos x="connsiteX3" y="connsiteY3"/>
                </a:cxn>
              </a:cxnLst>
              <a:rect l="l" t="t" r="r" b="b"/>
              <a:pathLst>
                <a:path w="10235" h="12418">
                  <a:moveTo>
                    <a:pt x="0" y="7642"/>
                  </a:moveTo>
                  <a:cubicBezTo>
                    <a:pt x="5246" y="5323"/>
                    <a:pt x="5941" y="5316"/>
                    <a:pt x="10198" y="0"/>
                  </a:cubicBezTo>
                  <a:cubicBezTo>
                    <a:pt x="10139" y="3333"/>
                    <a:pt x="10280" y="9085"/>
                    <a:pt x="10221" y="12418"/>
                  </a:cubicBezTo>
                  <a:cubicBezTo>
                    <a:pt x="5891" y="9792"/>
                    <a:pt x="4528" y="9112"/>
                    <a:pt x="0" y="7642"/>
                  </a:cubicBezTo>
                  <a:close/>
                </a:path>
              </a:pathLst>
            </a:custGeom>
            <a:gradFill rotWithShape="1">
              <a:gsLst>
                <a:gs pos="0">
                  <a:schemeClr val="accent1">
                    <a:lumMod val="20000"/>
                    <a:lumOff val="80000"/>
                  </a:schemeClr>
                </a:gs>
                <a:gs pos="100000">
                  <a:schemeClr val="bg1"/>
                </a:gs>
              </a:gsLst>
              <a:lin ang="10800000" scaled="0"/>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ounded Rectangle 15">
              <a:extLst>
                <a:ext uri="{FF2B5EF4-FFF2-40B4-BE49-F238E27FC236}">
                  <a16:creationId xmlns:a16="http://schemas.microsoft.com/office/drawing/2014/main" id="{176C898C-C05D-7B46-A994-9EA29F86D319}"/>
                </a:ext>
              </a:extLst>
            </p:cNvPr>
            <p:cNvSpPr/>
            <p:nvPr/>
          </p:nvSpPr>
          <p:spPr>
            <a:xfrm>
              <a:off x="5726427" y="2315224"/>
              <a:ext cx="3468430" cy="3064594"/>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C089EE9F-EFC6-A24F-A31D-687079A57653}"/>
                </a:ext>
              </a:extLst>
            </p:cNvPr>
            <p:cNvGrpSpPr/>
            <p:nvPr/>
          </p:nvGrpSpPr>
          <p:grpSpPr>
            <a:xfrm>
              <a:off x="5819548" y="2802028"/>
              <a:ext cx="3457228" cy="2337889"/>
              <a:chOff x="5819548" y="2802028"/>
              <a:chExt cx="3457228" cy="2337889"/>
            </a:xfrm>
          </p:grpSpPr>
          <p:grpSp>
            <p:nvGrpSpPr>
              <p:cNvPr id="114" name="Group 208">
                <a:extLst>
                  <a:ext uri="{FF2B5EF4-FFF2-40B4-BE49-F238E27FC236}">
                    <a16:creationId xmlns:a16="http://schemas.microsoft.com/office/drawing/2014/main" id="{34622269-F398-CC47-A606-48E46BFA30ED}"/>
                  </a:ext>
                </a:extLst>
              </p:cNvPr>
              <p:cNvGrpSpPr>
                <a:grpSpLocks/>
              </p:cNvGrpSpPr>
              <p:nvPr/>
            </p:nvGrpSpPr>
            <p:grpSpPr bwMode="auto">
              <a:xfrm flipH="1">
                <a:off x="6448859" y="3873358"/>
                <a:ext cx="1230313" cy="454924"/>
                <a:chOff x="2927" y="2497"/>
                <a:chExt cx="949" cy="335"/>
              </a:xfrm>
            </p:grpSpPr>
            <p:sp>
              <p:nvSpPr>
                <p:cNvPr id="143" name="Line 209">
                  <a:extLst>
                    <a:ext uri="{FF2B5EF4-FFF2-40B4-BE49-F238E27FC236}">
                      <a16:creationId xmlns:a16="http://schemas.microsoft.com/office/drawing/2014/main" id="{F15CC6F8-829E-1141-9B23-4496A5B2AFE8}"/>
                    </a:ext>
                  </a:extLst>
                </p:cNvPr>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210">
                  <a:extLst>
                    <a:ext uri="{FF2B5EF4-FFF2-40B4-BE49-F238E27FC236}">
                      <a16:creationId xmlns:a16="http://schemas.microsoft.com/office/drawing/2014/main" id="{290487BA-3D66-7B4A-9D74-789641701EA6}"/>
                    </a:ext>
                  </a:extLst>
                </p:cNvPr>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211">
                  <a:extLst>
                    <a:ext uri="{FF2B5EF4-FFF2-40B4-BE49-F238E27FC236}">
                      <a16:creationId xmlns:a16="http://schemas.microsoft.com/office/drawing/2014/main" id="{FD1B5229-BE14-A34E-BB33-6B68D452D120}"/>
                    </a:ext>
                  </a:extLst>
                </p:cNvPr>
                <p:cNvSpPr>
                  <a:spLocks noChangeShapeType="1"/>
                </p:cNvSpPr>
                <p:nvPr/>
              </p:nvSpPr>
              <p:spPr bwMode="auto">
                <a:xfrm>
                  <a:off x="3306" y="2497"/>
                  <a:ext cx="570" cy="3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5" name="Line 212">
                <a:extLst>
                  <a:ext uri="{FF2B5EF4-FFF2-40B4-BE49-F238E27FC236}">
                    <a16:creationId xmlns:a16="http://schemas.microsoft.com/office/drawing/2014/main" id="{AD7B903D-A9F0-1947-BEF4-677025C4D5AC}"/>
                  </a:ext>
                </a:extLst>
              </p:cNvPr>
              <p:cNvSpPr>
                <a:spLocks noChangeShapeType="1"/>
              </p:cNvSpPr>
              <p:nvPr/>
            </p:nvSpPr>
            <p:spPr bwMode="auto">
              <a:xfrm flipH="1" flipV="1">
                <a:off x="6796885" y="3050344"/>
                <a:ext cx="0" cy="5651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Line 213">
                <a:extLst>
                  <a:ext uri="{FF2B5EF4-FFF2-40B4-BE49-F238E27FC236}">
                    <a16:creationId xmlns:a16="http://schemas.microsoft.com/office/drawing/2014/main" id="{09DC3E28-E3DA-3C48-A453-09FD46DB8EBE}"/>
                  </a:ext>
                </a:extLst>
              </p:cNvPr>
              <p:cNvSpPr>
                <a:spLocks noChangeShapeType="1"/>
              </p:cNvSpPr>
              <p:nvPr/>
            </p:nvSpPr>
            <p:spPr bwMode="auto">
              <a:xfrm flipH="1">
                <a:off x="6401234" y="3888297"/>
                <a:ext cx="295286" cy="43998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Line 214">
                <a:extLst>
                  <a:ext uri="{FF2B5EF4-FFF2-40B4-BE49-F238E27FC236}">
                    <a16:creationId xmlns:a16="http://schemas.microsoft.com/office/drawing/2014/main" id="{506C0AF6-034E-0945-B057-5AD36EA2E335}"/>
                  </a:ext>
                </a:extLst>
              </p:cNvPr>
              <p:cNvSpPr>
                <a:spLocks noChangeShapeType="1"/>
              </p:cNvSpPr>
              <p:nvPr/>
            </p:nvSpPr>
            <p:spPr bwMode="auto">
              <a:xfrm>
                <a:off x="6767946" y="3885369"/>
                <a:ext cx="260350"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Line 215">
                <a:extLst>
                  <a:ext uri="{FF2B5EF4-FFF2-40B4-BE49-F238E27FC236}">
                    <a16:creationId xmlns:a16="http://schemas.microsoft.com/office/drawing/2014/main" id="{62F2F6A5-4E23-D54B-937E-0BAA6DE7E25F}"/>
                  </a:ext>
                </a:extLst>
              </p:cNvPr>
              <p:cNvSpPr>
                <a:spLocks noChangeShapeType="1"/>
              </p:cNvSpPr>
              <p:nvPr/>
            </p:nvSpPr>
            <p:spPr bwMode="auto">
              <a:xfrm>
                <a:off x="6904471" y="3885369"/>
                <a:ext cx="728663" cy="4397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ext Box 272">
                <a:extLst>
                  <a:ext uri="{FF2B5EF4-FFF2-40B4-BE49-F238E27FC236}">
                    <a16:creationId xmlns:a16="http://schemas.microsoft.com/office/drawing/2014/main" id="{5CD37532-1DA7-4647-82AD-A36EC4C21B54}"/>
                  </a:ext>
                </a:extLst>
              </p:cNvPr>
              <p:cNvSpPr txBox="1">
                <a:spLocks noChangeArrowheads="1"/>
              </p:cNvSpPr>
              <p:nvPr/>
            </p:nvSpPr>
            <p:spPr bwMode="auto">
              <a:xfrm>
                <a:off x="5819548" y="4801363"/>
                <a:ext cx="3457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links to/from Sprint customer networks</a:t>
                </a:r>
              </a:p>
            </p:txBody>
          </p:sp>
          <p:sp>
            <p:nvSpPr>
              <p:cNvPr id="120" name="Text Box 273">
                <a:extLst>
                  <a:ext uri="{FF2B5EF4-FFF2-40B4-BE49-F238E27FC236}">
                    <a16:creationId xmlns:a16="http://schemas.microsoft.com/office/drawing/2014/main" id="{0C6ED735-C468-964B-B66F-7D72715F606C}"/>
                  </a:ext>
                </a:extLst>
              </p:cNvPr>
              <p:cNvSpPr txBox="1">
                <a:spLocks noChangeArrowheads="1"/>
              </p:cNvSpPr>
              <p:nvPr/>
            </p:nvSpPr>
            <p:spPr bwMode="auto">
              <a:xfrm>
                <a:off x="7521549" y="3166317"/>
                <a:ext cx="1603407" cy="4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links to peering networks</a:t>
                </a:r>
              </a:p>
            </p:txBody>
          </p:sp>
          <p:sp>
            <p:nvSpPr>
              <p:cNvPr id="121" name="Text Box 274">
                <a:extLst>
                  <a:ext uri="{FF2B5EF4-FFF2-40B4-BE49-F238E27FC236}">
                    <a16:creationId xmlns:a16="http://schemas.microsoft.com/office/drawing/2014/main" id="{EADEBA81-BE80-E843-BEEE-BB1AF6D405FB}"/>
                  </a:ext>
                </a:extLst>
              </p:cNvPr>
              <p:cNvSpPr txBox="1">
                <a:spLocks noChangeArrowheads="1"/>
              </p:cNvSpPr>
              <p:nvPr/>
            </p:nvSpPr>
            <p:spPr bwMode="auto">
              <a:xfrm>
                <a:off x="5889091" y="2802028"/>
                <a:ext cx="24088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to/from other Sprint POPs</a:t>
                </a:r>
              </a:p>
            </p:txBody>
          </p:sp>
          <p:sp>
            <p:nvSpPr>
              <p:cNvPr id="123" name="Line 290">
                <a:extLst>
                  <a:ext uri="{FF2B5EF4-FFF2-40B4-BE49-F238E27FC236}">
                    <a16:creationId xmlns:a16="http://schemas.microsoft.com/office/drawing/2014/main" id="{427B76CA-EEA9-AA42-ACA8-293B0FB06725}"/>
                  </a:ext>
                </a:extLst>
              </p:cNvPr>
              <p:cNvSpPr>
                <a:spLocks noChangeShapeType="1"/>
              </p:cNvSpPr>
              <p:nvPr/>
            </p:nvSpPr>
            <p:spPr bwMode="auto">
              <a:xfrm flipH="1" flipV="1">
                <a:off x="7376566" y="3077332"/>
                <a:ext cx="0" cy="5635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Text Box 294">
                <a:extLst>
                  <a:ext uri="{FF2B5EF4-FFF2-40B4-BE49-F238E27FC236}">
                    <a16:creationId xmlns:a16="http://schemas.microsoft.com/office/drawing/2014/main" id="{83F9DC38-AD1F-5141-9EBF-703CB7E3E8EE}"/>
                  </a:ext>
                </a:extLst>
              </p:cNvPr>
              <p:cNvSpPr txBox="1">
                <a:spLocks noChangeArrowheads="1"/>
              </p:cNvSpPr>
              <p:nvPr/>
            </p:nvSpPr>
            <p:spPr bwMode="auto">
              <a:xfrm rot="5400000">
                <a:off x="7786958" y="3573701"/>
                <a:ext cx="46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grpSp>
            <p:nvGrpSpPr>
              <p:cNvPr id="12" name="Group 11">
                <a:extLst>
                  <a:ext uri="{FF2B5EF4-FFF2-40B4-BE49-F238E27FC236}">
                    <a16:creationId xmlns:a16="http://schemas.microsoft.com/office/drawing/2014/main" id="{51F77B2B-3AD2-474B-A9E1-589285590670}"/>
                  </a:ext>
                </a:extLst>
              </p:cNvPr>
              <p:cNvGrpSpPr/>
              <p:nvPr/>
            </p:nvGrpSpPr>
            <p:grpSpPr>
              <a:xfrm>
                <a:off x="6197301" y="4364183"/>
                <a:ext cx="407988" cy="460374"/>
                <a:chOff x="6112721" y="4375907"/>
                <a:chExt cx="407988" cy="460374"/>
              </a:xfrm>
            </p:grpSpPr>
            <p:sp>
              <p:nvSpPr>
                <p:cNvPr id="130" name="Text Box 304">
                  <a:extLst>
                    <a:ext uri="{FF2B5EF4-FFF2-40B4-BE49-F238E27FC236}">
                      <a16:creationId xmlns:a16="http://schemas.microsoft.com/office/drawing/2014/main" id="{6264A5A8-90F5-8B4C-9EF0-478DAF58508F}"/>
                    </a:ext>
                  </a:extLst>
                </p:cNvPr>
                <p:cNvSpPr txBox="1">
                  <a:spLocks noChangeArrowheads="1"/>
                </p:cNvSpPr>
                <p:nvPr/>
              </p:nvSpPr>
              <p:spPr bwMode="auto">
                <a:xfrm flipH="1">
                  <a:off x="6112721" y="4375907"/>
                  <a:ext cx="379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grpSp>
              <p:nvGrpSpPr>
                <p:cNvPr id="131" name="Group 306">
                  <a:extLst>
                    <a:ext uri="{FF2B5EF4-FFF2-40B4-BE49-F238E27FC236}">
                      <a16:creationId xmlns:a16="http://schemas.microsoft.com/office/drawing/2014/main" id="{6655B0F2-7DA9-944B-A7DA-0DBA58297CB0}"/>
                    </a:ext>
                  </a:extLst>
                </p:cNvPr>
                <p:cNvGrpSpPr>
                  <a:grpSpLocks/>
                </p:cNvGrpSpPr>
                <p:nvPr/>
              </p:nvGrpSpPr>
              <p:grpSpPr bwMode="auto">
                <a:xfrm>
                  <a:off x="6173046" y="4571169"/>
                  <a:ext cx="347663" cy="265112"/>
                  <a:chOff x="4370" y="2695"/>
                  <a:chExt cx="226" cy="346"/>
                </a:xfrm>
              </p:grpSpPr>
              <p:sp>
                <p:nvSpPr>
                  <p:cNvPr id="137" name="Line 307">
                    <a:extLst>
                      <a:ext uri="{FF2B5EF4-FFF2-40B4-BE49-F238E27FC236}">
                        <a16:creationId xmlns:a16="http://schemas.microsoft.com/office/drawing/2014/main" id="{9CE11D48-D612-F044-A80D-29F4D96B2BAF}"/>
                      </a:ext>
                    </a:extLst>
                  </p:cNvPr>
                  <p:cNvSpPr>
                    <a:spLocks noChangeShapeType="1"/>
                  </p:cNvSpPr>
                  <p:nvPr/>
                </p:nvSpPr>
                <p:spPr bwMode="auto">
                  <a:xfrm rot="16200000" flipH="1">
                    <a:off x="4197" y="286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308">
                    <a:extLst>
                      <a:ext uri="{FF2B5EF4-FFF2-40B4-BE49-F238E27FC236}">
                        <a16:creationId xmlns:a16="http://schemas.microsoft.com/office/drawing/2014/main" id="{86E975B1-BC75-5C44-8DAD-09B424BB8B13}"/>
                      </a:ext>
                    </a:extLst>
                  </p:cNvPr>
                  <p:cNvSpPr>
                    <a:spLocks noChangeShapeType="1"/>
                  </p:cNvSpPr>
                  <p:nvPr/>
                </p:nvSpPr>
                <p:spPr bwMode="auto">
                  <a:xfrm rot="16200000" flipH="1">
                    <a:off x="4423" y="2869"/>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46" name="Group 145">
                <a:extLst>
                  <a:ext uri="{FF2B5EF4-FFF2-40B4-BE49-F238E27FC236}">
                    <a16:creationId xmlns:a16="http://schemas.microsoft.com/office/drawing/2014/main" id="{6162EC44-D023-AF4B-A206-E7509BB988C4}"/>
                  </a:ext>
                </a:extLst>
              </p:cNvPr>
              <p:cNvGrpSpPr/>
              <p:nvPr/>
            </p:nvGrpSpPr>
            <p:grpSpPr>
              <a:xfrm>
                <a:off x="6533014" y="3617220"/>
                <a:ext cx="523857" cy="280582"/>
                <a:chOff x="7493876" y="2774731"/>
                <a:chExt cx="1481958" cy="894622"/>
              </a:xfrm>
            </p:grpSpPr>
            <p:sp>
              <p:nvSpPr>
                <p:cNvPr id="147" name="Freeform 146">
                  <a:extLst>
                    <a:ext uri="{FF2B5EF4-FFF2-40B4-BE49-F238E27FC236}">
                      <a16:creationId xmlns:a16="http://schemas.microsoft.com/office/drawing/2014/main" id="{800BEEA3-5588-8D4B-A21A-EB7CBDFF4A9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8" name="Oval 147">
                  <a:extLst>
                    <a:ext uri="{FF2B5EF4-FFF2-40B4-BE49-F238E27FC236}">
                      <a16:creationId xmlns:a16="http://schemas.microsoft.com/office/drawing/2014/main" id="{C9E0C0FB-BF84-BE46-A172-090C2F95FD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9" name="Group 148">
                  <a:extLst>
                    <a:ext uri="{FF2B5EF4-FFF2-40B4-BE49-F238E27FC236}">
                      <a16:creationId xmlns:a16="http://schemas.microsoft.com/office/drawing/2014/main" id="{2E0A3360-081D-F94B-8D16-276E235AB5FA}"/>
                    </a:ext>
                  </a:extLst>
                </p:cNvPr>
                <p:cNvGrpSpPr/>
                <p:nvPr/>
              </p:nvGrpSpPr>
              <p:grpSpPr>
                <a:xfrm>
                  <a:off x="7713663" y="2848339"/>
                  <a:ext cx="1042107" cy="425543"/>
                  <a:chOff x="7786941" y="2884917"/>
                  <a:chExt cx="897649" cy="353919"/>
                </a:xfrm>
              </p:grpSpPr>
              <p:sp>
                <p:nvSpPr>
                  <p:cNvPr id="150" name="Freeform 149">
                    <a:extLst>
                      <a:ext uri="{FF2B5EF4-FFF2-40B4-BE49-F238E27FC236}">
                        <a16:creationId xmlns:a16="http://schemas.microsoft.com/office/drawing/2014/main" id="{013FA78E-130C-7D44-974C-982926B0959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898C6D1E-B612-AC4B-95CD-825AE5C1BB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7AA628DA-49E7-4B42-84F4-387C5DB200D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Freeform 152">
                    <a:extLst>
                      <a:ext uri="{FF2B5EF4-FFF2-40B4-BE49-F238E27FC236}">
                        <a16:creationId xmlns:a16="http://schemas.microsoft.com/office/drawing/2014/main" id="{E55205E2-9D35-CB44-A168-2A2FA092C3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4" name="Group 153">
                <a:extLst>
                  <a:ext uri="{FF2B5EF4-FFF2-40B4-BE49-F238E27FC236}">
                    <a16:creationId xmlns:a16="http://schemas.microsoft.com/office/drawing/2014/main" id="{ADC48D98-624A-4D4C-9532-8DAFAD700A2E}"/>
                  </a:ext>
                </a:extLst>
              </p:cNvPr>
              <p:cNvGrpSpPr/>
              <p:nvPr/>
            </p:nvGrpSpPr>
            <p:grpSpPr>
              <a:xfrm>
                <a:off x="7099794" y="3618079"/>
                <a:ext cx="523857" cy="280582"/>
                <a:chOff x="7493876" y="2774731"/>
                <a:chExt cx="1481958" cy="894622"/>
              </a:xfrm>
            </p:grpSpPr>
            <p:sp>
              <p:nvSpPr>
                <p:cNvPr id="155" name="Freeform 154">
                  <a:extLst>
                    <a:ext uri="{FF2B5EF4-FFF2-40B4-BE49-F238E27FC236}">
                      <a16:creationId xmlns:a16="http://schemas.microsoft.com/office/drawing/2014/main" id="{6BBA6BA0-48D4-AD4A-8EAC-B5995E84833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6" name="Oval 155">
                  <a:extLst>
                    <a:ext uri="{FF2B5EF4-FFF2-40B4-BE49-F238E27FC236}">
                      <a16:creationId xmlns:a16="http://schemas.microsoft.com/office/drawing/2014/main" id="{43571E09-12E3-1148-B8A8-7BA7D9B9387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8A37B13D-C1FA-5B4D-A4EB-6D82312C54CB}"/>
                    </a:ext>
                  </a:extLst>
                </p:cNvPr>
                <p:cNvGrpSpPr/>
                <p:nvPr/>
              </p:nvGrpSpPr>
              <p:grpSpPr>
                <a:xfrm>
                  <a:off x="7713663" y="2848339"/>
                  <a:ext cx="1042107" cy="425543"/>
                  <a:chOff x="7786941" y="2884917"/>
                  <a:chExt cx="897649" cy="353919"/>
                </a:xfrm>
              </p:grpSpPr>
              <p:sp>
                <p:nvSpPr>
                  <p:cNvPr id="158" name="Freeform 157">
                    <a:extLst>
                      <a:ext uri="{FF2B5EF4-FFF2-40B4-BE49-F238E27FC236}">
                        <a16:creationId xmlns:a16="http://schemas.microsoft.com/office/drawing/2014/main" id="{E80C2EBF-0BA9-6648-BC7B-AF2C6568CFD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8B8FCBE6-55BA-E14A-98F7-3A5F96C6F9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C0DC4D6F-7C44-1847-A4E4-ADD787E6E70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86ACF70A-1984-8F4E-B689-0F4C56BA07D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2" name="Group 161">
                <a:extLst>
                  <a:ext uri="{FF2B5EF4-FFF2-40B4-BE49-F238E27FC236}">
                    <a16:creationId xmlns:a16="http://schemas.microsoft.com/office/drawing/2014/main" id="{87E6EC53-7E1A-684E-A31C-338D0D1337FE}"/>
                  </a:ext>
                </a:extLst>
              </p:cNvPr>
              <p:cNvGrpSpPr/>
              <p:nvPr/>
            </p:nvGrpSpPr>
            <p:grpSpPr>
              <a:xfrm>
                <a:off x="7456250" y="4311236"/>
                <a:ext cx="523857" cy="280582"/>
                <a:chOff x="7493876" y="2774731"/>
                <a:chExt cx="1481958" cy="894622"/>
              </a:xfrm>
            </p:grpSpPr>
            <p:sp>
              <p:nvSpPr>
                <p:cNvPr id="163" name="Freeform 162">
                  <a:extLst>
                    <a:ext uri="{FF2B5EF4-FFF2-40B4-BE49-F238E27FC236}">
                      <a16:creationId xmlns:a16="http://schemas.microsoft.com/office/drawing/2014/main" id="{A3121881-D3EA-DD4C-A38A-92D0B7F5E8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4" name="Oval 163">
                  <a:extLst>
                    <a:ext uri="{FF2B5EF4-FFF2-40B4-BE49-F238E27FC236}">
                      <a16:creationId xmlns:a16="http://schemas.microsoft.com/office/drawing/2014/main" id="{4BFCAF2D-BE98-7D44-9EAC-66548471439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5" name="Group 164">
                  <a:extLst>
                    <a:ext uri="{FF2B5EF4-FFF2-40B4-BE49-F238E27FC236}">
                      <a16:creationId xmlns:a16="http://schemas.microsoft.com/office/drawing/2014/main" id="{47BB9030-D335-FD4A-A388-60048FEDBDA1}"/>
                    </a:ext>
                  </a:extLst>
                </p:cNvPr>
                <p:cNvGrpSpPr/>
                <p:nvPr/>
              </p:nvGrpSpPr>
              <p:grpSpPr>
                <a:xfrm>
                  <a:off x="7713663" y="2848339"/>
                  <a:ext cx="1042107" cy="425543"/>
                  <a:chOff x="7786941" y="2884917"/>
                  <a:chExt cx="897649" cy="353919"/>
                </a:xfrm>
              </p:grpSpPr>
              <p:sp>
                <p:nvSpPr>
                  <p:cNvPr id="166" name="Freeform 165">
                    <a:extLst>
                      <a:ext uri="{FF2B5EF4-FFF2-40B4-BE49-F238E27FC236}">
                        <a16:creationId xmlns:a16="http://schemas.microsoft.com/office/drawing/2014/main" id="{61D2352F-963E-CE41-A25B-1CF639A23A4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7E25B5EA-1406-6544-A9F7-C1D169725E8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5712714-F565-014A-90F9-EA15545821C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Freeform 168">
                    <a:extLst>
                      <a:ext uri="{FF2B5EF4-FFF2-40B4-BE49-F238E27FC236}">
                        <a16:creationId xmlns:a16="http://schemas.microsoft.com/office/drawing/2014/main" id="{39C9127C-F417-5B4C-965C-E1B42536C12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8" name="Group 177">
                <a:extLst>
                  <a:ext uri="{FF2B5EF4-FFF2-40B4-BE49-F238E27FC236}">
                    <a16:creationId xmlns:a16="http://schemas.microsoft.com/office/drawing/2014/main" id="{CA1E52A0-0A3D-C943-AF8C-E2DF7B82B2AB}"/>
                  </a:ext>
                </a:extLst>
              </p:cNvPr>
              <p:cNvGrpSpPr/>
              <p:nvPr/>
            </p:nvGrpSpPr>
            <p:grpSpPr>
              <a:xfrm>
                <a:off x="6179000" y="4306988"/>
                <a:ext cx="523857" cy="280582"/>
                <a:chOff x="7493876" y="2774731"/>
                <a:chExt cx="1481958" cy="894622"/>
              </a:xfrm>
            </p:grpSpPr>
            <p:sp>
              <p:nvSpPr>
                <p:cNvPr id="179" name="Freeform 178">
                  <a:extLst>
                    <a:ext uri="{FF2B5EF4-FFF2-40B4-BE49-F238E27FC236}">
                      <a16:creationId xmlns:a16="http://schemas.microsoft.com/office/drawing/2014/main" id="{F7B4C4EB-4039-1D49-A333-A3ECD5005D7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0" name="Oval 179">
                  <a:extLst>
                    <a:ext uri="{FF2B5EF4-FFF2-40B4-BE49-F238E27FC236}">
                      <a16:creationId xmlns:a16="http://schemas.microsoft.com/office/drawing/2014/main" id="{E3E70234-E4E5-7641-AF91-266F272EB5D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1" name="Group 180">
                  <a:extLst>
                    <a:ext uri="{FF2B5EF4-FFF2-40B4-BE49-F238E27FC236}">
                      <a16:creationId xmlns:a16="http://schemas.microsoft.com/office/drawing/2014/main" id="{D4733258-E740-E947-A21C-0A6A2D58B07B}"/>
                    </a:ext>
                  </a:extLst>
                </p:cNvPr>
                <p:cNvGrpSpPr/>
                <p:nvPr/>
              </p:nvGrpSpPr>
              <p:grpSpPr>
                <a:xfrm>
                  <a:off x="7713663" y="2848339"/>
                  <a:ext cx="1042107" cy="425543"/>
                  <a:chOff x="7786941" y="2884917"/>
                  <a:chExt cx="897649" cy="353919"/>
                </a:xfrm>
              </p:grpSpPr>
              <p:sp>
                <p:nvSpPr>
                  <p:cNvPr id="182" name="Freeform 181">
                    <a:extLst>
                      <a:ext uri="{FF2B5EF4-FFF2-40B4-BE49-F238E27FC236}">
                        <a16:creationId xmlns:a16="http://schemas.microsoft.com/office/drawing/2014/main" id="{396419B0-D2E9-FD49-BDC1-F66F284F533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56632C1-132C-5D4A-B4A9-A39E72C9699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EFF89079-854B-954B-98C7-EFF5029E0D7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Freeform 184">
                    <a:extLst>
                      <a:ext uri="{FF2B5EF4-FFF2-40B4-BE49-F238E27FC236}">
                        <a16:creationId xmlns:a16="http://schemas.microsoft.com/office/drawing/2014/main" id="{3917454C-3C53-0B4B-BE3A-313214027C7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1" name="Group 190">
                <a:extLst>
                  <a:ext uri="{FF2B5EF4-FFF2-40B4-BE49-F238E27FC236}">
                    <a16:creationId xmlns:a16="http://schemas.microsoft.com/office/drawing/2014/main" id="{4525D4C0-C00D-C54D-941C-AE8B3F8E97E0}"/>
                  </a:ext>
                </a:extLst>
              </p:cNvPr>
              <p:cNvGrpSpPr/>
              <p:nvPr/>
            </p:nvGrpSpPr>
            <p:grpSpPr>
              <a:xfrm>
                <a:off x="6837992" y="4368165"/>
                <a:ext cx="407988" cy="460374"/>
                <a:chOff x="6112721" y="4375907"/>
                <a:chExt cx="407988" cy="460374"/>
              </a:xfrm>
            </p:grpSpPr>
            <p:sp>
              <p:nvSpPr>
                <p:cNvPr id="192" name="Text Box 304">
                  <a:extLst>
                    <a:ext uri="{FF2B5EF4-FFF2-40B4-BE49-F238E27FC236}">
                      <a16:creationId xmlns:a16="http://schemas.microsoft.com/office/drawing/2014/main" id="{ACE6FA5B-BE9F-DC43-87EA-9D846E359708}"/>
                    </a:ext>
                  </a:extLst>
                </p:cNvPr>
                <p:cNvSpPr txBox="1">
                  <a:spLocks noChangeArrowheads="1"/>
                </p:cNvSpPr>
                <p:nvPr/>
              </p:nvSpPr>
              <p:spPr bwMode="auto">
                <a:xfrm flipH="1">
                  <a:off x="6112721" y="4375907"/>
                  <a:ext cx="379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grpSp>
              <p:nvGrpSpPr>
                <p:cNvPr id="193" name="Group 306">
                  <a:extLst>
                    <a:ext uri="{FF2B5EF4-FFF2-40B4-BE49-F238E27FC236}">
                      <a16:creationId xmlns:a16="http://schemas.microsoft.com/office/drawing/2014/main" id="{40A93D68-4077-1540-A741-57A4E8F7B61A}"/>
                    </a:ext>
                  </a:extLst>
                </p:cNvPr>
                <p:cNvGrpSpPr>
                  <a:grpSpLocks/>
                </p:cNvGrpSpPr>
                <p:nvPr/>
              </p:nvGrpSpPr>
              <p:grpSpPr bwMode="auto">
                <a:xfrm>
                  <a:off x="6173046" y="4571169"/>
                  <a:ext cx="347663" cy="265112"/>
                  <a:chOff x="4370" y="2695"/>
                  <a:chExt cx="226" cy="346"/>
                </a:xfrm>
              </p:grpSpPr>
              <p:sp>
                <p:nvSpPr>
                  <p:cNvPr id="195" name="Line 307">
                    <a:extLst>
                      <a:ext uri="{FF2B5EF4-FFF2-40B4-BE49-F238E27FC236}">
                        <a16:creationId xmlns:a16="http://schemas.microsoft.com/office/drawing/2014/main" id="{1A762051-FFC8-FC45-9C5C-C2E57D4C95B5}"/>
                      </a:ext>
                    </a:extLst>
                  </p:cNvPr>
                  <p:cNvSpPr>
                    <a:spLocks noChangeShapeType="1"/>
                  </p:cNvSpPr>
                  <p:nvPr/>
                </p:nvSpPr>
                <p:spPr bwMode="auto">
                  <a:xfrm rot="16200000" flipH="1">
                    <a:off x="4197" y="286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Line 308">
                    <a:extLst>
                      <a:ext uri="{FF2B5EF4-FFF2-40B4-BE49-F238E27FC236}">
                        <a16:creationId xmlns:a16="http://schemas.microsoft.com/office/drawing/2014/main" id="{88210C29-B214-8D49-8818-8798B9C27203}"/>
                      </a:ext>
                    </a:extLst>
                  </p:cNvPr>
                  <p:cNvSpPr>
                    <a:spLocks noChangeShapeType="1"/>
                  </p:cNvSpPr>
                  <p:nvPr/>
                </p:nvSpPr>
                <p:spPr bwMode="auto">
                  <a:xfrm rot="16200000" flipH="1">
                    <a:off x="4423" y="2869"/>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7" name="Group 196">
                <a:extLst>
                  <a:ext uri="{FF2B5EF4-FFF2-40B4-BE49-F238E27FC236}">
                    <a16:creationId xmlns:a16="http://schemas.microsoft.com/office/drawing/2014/main" id="{F6BFA787-99AE-DE45-A233-027F7CA7D22D}"/>
                  </a:ext>
                </a:extLst>
              </p:cNvPr>
              <p:cNvGrpSpPr/>
              <p:nvPr/>
            </p:nvGrpSpPr>
            <p:grpSpPr>
              <a:xfrm>
                <a:off x="7485902" y="4368310"/>
                <a:ext cx="407988" cy="460374"/>
                <a:chOff x="6112721" y="4375907"/>
                <a:chExt cx="407988" cy="460374"/>
              </a:xfrm>
            </p:grpSpPr>
            <p:sp>
              <p:nvSpPr>
                <p:cNvPr id="198" name="Text Box 304">
                  <a:extLst>
                    <a:ext uri="{FF2B5EF4-FFF2-40B4-BE49-F238E27FC236}">
                      <a16:creationId xmlns:a16="http://schemas.microsoft.com/office/drawing/2014/main" id="{6D946CCE-A936-4844-AD61-7E4B7BB77BF1}"/>
                    </a:ext>
                  </a:extLst>
                </p:cNvPr>
                <p:cNvSpPr txBox="1">
                  <a:spLocks noChangeArrowheads="1"/>
                </p:cNvSpPr>
                <p:nvPr/>
              </p:nvSpPr>
              <p:spPr bwMode="auto">
                <a:xfrm flipH="1">
                  <a:off x="6112721" y="4375907"/>
                  <a:ext cx="379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grpSp>
              <p:nvGrpSpPr>
                <p:cNvPr id="199" name="Group 306">
                  <a:extLst>
                    <a:ext uri="{FF2B5EF4-FFF2-40B4-BE49-F238E27FC236}">
                      <a16:creationId xmlns:a16="http://schemas.microsoft.com/office/drawing/2014/main" id="{6CB6BBB8-CDB9-DF46-BC17-601ED0253B90}"/>
                    </a:ext>
                  </a:extLst>
                </p:cNvPr>
                <p:cNvGrpSpPr>
                  <a:grpSpLocks/>
                </p:cNvGrpSpPr>
                <p:nvPr/>
              </p:nvGrpSpPr>
              <p:grpSpPr bwMode="auto">
                <a:xfrm>
                  <a:off x="6173046" y="4571169"/>
                  <a:ext cx="347663" cy="265112"/>
                  <a:chOff x="4370" y="2695"/>
                  <a:chExt cx="226" cy="346"/>
                </a:xfrm>
              </p:grpSpPr>
              <p:sp>
                <p:nvSpPr>
                  <p:cNvPr id="200" name="Line 307">
                    <a:extLst>
                      <a:ext uri="{FF2B5EF4-FFF2-40B4-BE49-F238E27FC236}">
                        <a16:creationId xmlns:a16="http://schemas.microsoft.com/office/drawing/2014/main" id="{17D8F4BA-4447-A046-99B7-87A3933FD6FF}"/>
                      </a:ext>
                    </a:extLst>
                  </p:cNvPr>
                  <p:cNvSpPr>
                    <a:spLocks noChangeShapeType="1"/>
                  </p:cNvSpPr>
                  <p:nvPr/>
                </p:nvSpPr>
                <p:spPr bwMode="auto">
                  <a:xfrm rot="16200000" flipH="1">
                    <a:off x="4197" y="286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Line 308">
                    <a:extLst>
                      <a:ext uri="{FF2B5EF4-FFF2-40B4-BE49-F238E27FC236}">
                        <a16:creationId xmlns:a16="http://schemas.microsoft.com/office/drawing/2014/main" id="{EA218E8B-48B3-554A-B371-978269CD2C18}"/>
                      </a:ext>
                    </a:extLst>
                  </p:cNvPr>
                  <p:cNvSpPr>
                    <a:spLocks noChangeShapeType="1"/>
                  </p:cNvSpPr>
                  <p:nvPr/>
                </p:nvSpPr>
                <p:spPr bwMode="auto">
                  <a:xfrm rot="16200000" flipH="1">
                    <a:off x="4423" y="2869"/>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5C6E93A7-E125-2845-8067-00A236EC62E2}"/>
                  </a:ext>
                </a:extLst>
              </p:cNvPr>
              <p:cNvGrpSpPr/>
              <p:nvPr/>
            </p:nvGrpSpPr>
            <p:grpSpPr>
              <a:xfrm>
                <a:off x="6823004" y="4319870"/>
                <a:ext cx="523857" cy="280582"/>
                <a:chOff x="7493876" y="2774731"/>
                <a:chExt cx="1481958" cy="894622"/>
              </a:xfrm>
            </p:grpSpPr>
            <p:sp>
              <p:nvSpPr>
                <p:cNvPr id="171" name="Freeform 170">
                  <a:extLst>
                    <a:ext uri="{FF2B5EF4-FFF2-40B4-BE49-F238E27FC236}">
                      <a16:creationId xmlns:a16="http://schemas.microsoft.com/office/drawing/2014/main" id="{5EA5C73B-0D45-6244-835B-7B03A4B8F2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2" name="Oval 171">
                  <a:extLst>
                    <a:ext uri="{FF2B5EF4-FFF2-40B4-BE49-F238E27FC236}">
                      <a16:creationId xmlns:a16="http://schemas.microsoft.com/office/drawing/2014/main" id="{D266A702-0FA1-AE45-A1D7-7513B4ED01E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3" name="Group 172">
                  <a:extLst>
                    <a:ext uri="{FF2B5EF4-FFF2-40B4-BE49-F238E27FC236}">
                      <a16:creationId xmlns:a16="http://schemas.microsoft.com/office/drawing/2014/main" id="{220FFEE9-F00D-FC44-A6B7-33C2BFCF131E}"/>
                    </a:ext>
                  </a:extLst>
                </p:cNvPr>
                <p:cNvGrpSpPr/>
                <p:nvPr/>
              </p:nvGrpSpPr>
              <p:grpSpPr>
                <a:xfrm>
                  <a:off x="7713663" y="2848339"/>
                  <a:ext cx="1042107" cy="425543"/>
                  <a:chOff x="7786941" y="2884917"/>
                  <a:chExt cx="897649" cy="353919"/>
                </a:xfrm>
              </p:grpSpPr>
              <p:sp>
                <p:nvSpPr>
                  <p:cNvPr id="174" name="Freeform 173">
                    <a:extLst>
                      <a:ext uri="{FF2B5EF4-FFF2-40B4-BE49-F238E27FC236}">
                        <a16:creationId xmlns:a16="http://schemas.microsoft.com/office/drawing/2014/main" id="{4D500CEC-83BB-0844-9117-4DBC9950251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7DCD151A-CAE8-7F48-8529-FCF335C16B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E7F07B5A-67B4-8C43-AA15-E637E5482F9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reeform 176">
                    <a:extLst>
                      <a:ext uri="{FF2B5EF4-FFF2-40B4-BE49-F238E27FC236}">
                        <a16:creationId xmlns:a16="http://schemas.microsoft.com/office/drawing/2014/main" id="{C9708D37-DA35-3F4E-9966-D1CB54DC5B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 name="Freeform 12">
                <a:extLst>
                  <a:ext uri="{FF2B5EF4-FFF2-40B4-BE49-F238E27FC236}">
                    <a16:creationId xmlns:a16="http://schemas.microsoft.com/office/drawing/2014/main" id="{EC1BA623-0BF4-DB44-A163-2F24A4C39EC3}"/>
                  </a:ext>
                </a:extLst>
              </p:cNvPr>
              <p:cNvSpPr/>
              <p:nvPr/>
            </p:nvSpPr>
            <p:spPr>
              <a:xfrm>
                <a:off x="7623251" y="3590438"/>
                <a:ext cx="550985" cy="125046"/>
              </a:xfrm>
              <a:custGeom>
                <a:avLst/>
                <a:gdLst>
                  <a:gd name="connsiteX0" fmla="*/ 0 w 550985"/>
                  <a:gd name="connsiteY0" fmla="*/ 125046 h 125046"/>
                  <a:gd name="connsiteX1" fmla="*/ 93785 w 550985"/>
                  <a:gd name="connsiteY1" fmla="*/ 0 h 125046"/>
                  <a:gd name="connsiteX2" fmla="*/ 550985 w 550985"/>
                  <a:gd name="connsiteY2" fmla="*/ 3907 h 125046"/>
                  <a:gd name="connsiteX3" fmla="*/ 550985 w 550985"/>
                  <a:gd name="connsiteY3" fmla="*/ 3907 h 125046"/>
                  <a:gd name="connsiteX0" fmla="*/ 0 w 584851"/>
                  <a:gd name="connsiteY0" fmla="*/ 130664 h 130664"/>
                  <a:gd name="connsiteX1" fmla="*/ 93785 w 584851"/>
                  <a:gd name="connsiteY1" fmla="*/ 5618 h 130664"/>
                  <a:gd name="connsiteX2" fmla="*/ 550985 w 584851"/>
                  <a:gd name="connsiteY2" fmla="*/ 9525 h 130664"/>
                  <a:gd name="connsiteX3" fmla="*/ 550985 w 584851"/>
                  <a:gd name="connsiteY3" fmla="*/ 0 h 130664"/>
                  <a:gd name="connsiteX0" fmla="*/ 0 w 589420"/>
                  <a:gd name="connsiteY0" fmla="*/ 127489 h 127489"/>
                  <a:gd name="connsiteX1" fmla="*/ 93785 w 589420"/>
                  <a:gd name="connsiteY1" fmla="*/ 2443 h 127489"/>
                  <a:gd name="connsiteX2" fmla="*/ 550985 w 589420"/>
                  <a:gd name="connsiteY2" fmla="*/ 6350 h 127489"/>
                  <a:gd name="connsiteX3" fmla="*/ 563685 w 589420"/>
                  <a:gd name="connsiteY3" fmla="*/ 0 h 127489"/>
                  <a:gd name="connsiteX0" fmla="*/ 0 w 550985"/>
                  <a:gd name="connsiteY0" fmla="*/ 125046 h 125046"/>
                  <a:gd name="connsiteX1" fmla="*/ 93785 w 550985"/>
                  <a:gd name="connsiteY1" fmla="*/ 0 h 125046"/>
                  <a:gd name="connsiteX2" fmla="*/ 550985 w 550985"/>
                  <a:gd name="connsiteY2" fmla="*/ 3907 h 125046"/>
                  <a:gd name="connsiteX0" fmla="*/ 0 w 550985"/>
                  <a:gd name="connsiteY0" fmla="*/ 125046 h 125046"/>
                  <a:gd name="connsiteX1" fmla="*/ 93785 w 550985"/>
                  <a:gd name="connsiteY1" fmla="*/ 0 h 125046"/>
                  <a:gd name="connsiteX2" fmla="*/ 550985 w 550985"/>
                  <a:gd name="connsiteY2" fmla="*/ 3907 h 125046"/>
                  <a:gd name="connsiteX0" fmla="*/ 0 w 550985"/>
                  <a:gd name="connsiteY0" fmla="*/ 127489 h 127489"/>
                  <a:gd name="connsiteX1" fmla="*/ 93785 w 550985"/>
                  <a:gd name="connsiteY1" fmla="*/ 2443 h 127489"/>
                  <a:gd name="connsiteX2" fmla="*/ 550985 w 550985"/>
                  <a:gd name="connsiteY2" fmla="*/ 0 h 127489"/>
                  <a:gd name="connsiteX0" fmla="*/ 0 w 554160"/>
                  <a:gd name="connsiteY0" fmla="*/ 125046 h 125046"/>
                  <a:gd name="connsiteX1" fmla="*/ 93785 w 554160"/>
                  <a:gd name="connsiteY1" fmla="*/ 0 h 125046"/>
                  <a:gd name="connsiteX2" fmla="*/ 554160 w 554160"/>
                  <a:gd name="connsiteY2" fmla="*/ 7082 h 125046"/>
                  <a:gd name="connsiteX0" fmla="*/ 0 w 554160"/>
                  <a:gd name="connsiteY0" fmla="*/ 125046 h 125046"/>
                  <a:gd name="connsiteX1" fmla="*/ 93785 w 554160"/>
                  <a:gd name="connsiteY1" fmla="*/ 0 h 125046"/>
                  <a:gd name="connsiteX2" fmla="*/ 554160 w 554160"/>
                  <a:gd name="connsiteY2" fmla="*/ 7082 h 125046"/>
                  <a:gd name="connsiteX0" fmla="*/ 0 w 554160"/>
                  <a:gd name="connsiteY0" fmla="*/ 125046 h 125046"/>
                  <a:gd name="connsiteX1" fmla="*/ 93785 w 554160"/>
                  <a:gd name="connsiteY1" fmla="*/ 0 h 125046"/>
                  <a:gd name="connsiteX2" fmla="*/ 554160 w 554160"/>
                  <a:gd name="connsiteY2" fmla="*/ 3907 h 125046"/>
                  <a:gd name="connsiteX0" fmla="*/ 0 w 554160"/>
                  <a:gd name="connsiteY0" fmla="*/ 125046 h 125046"/>
                  <a:gd name="connsiteX1" fmla="*/ 93785 w 554160"/>
                  <a:gd name="connsiteY1" fmla="*/ 0 h 125046"/>
                  <a:gd name="connsiteX2" fmla="*/ 554160 w 554160"/>
                  <a:gd name="connsiteY2" fmla="*/ 3907 h 125046"/>
                  <a:gd name="connsiteX0" fmla="*/ 0 w 550985"/>
                  <a:gd name="connsiteY0" fmla="*/ 125046 h 125046"/>
                  <a:gd name="connsiteX1" fmla="*/ 93785 w 550985"/>
                  <a:gd name="connsiteY1" fmla="*/ 0 h 125046"/>
                  <a:gd name="connsiteX2" fmla="*/ 550985 w 550985"/>
                  <a:gd name="connsiteY2" fmla="*/ 732 h 125046"/>
                </a:gdLst>
                <a:ahLst/>
                <a:cxnLst>
                  <a:cxn ang="0">
                    <a:pos x="connsiteX0" y="connsiteY0"/>
                  </a:cxn>
                  <a:cxn ang="0">
                    <a:pos x="connsiteX1" y="connsiteY1"/>
                  </a:cxn>
                  <a:cxn ang="0">
                    <a:pos x="connsiteX2" y="connsiteY2"/>
                  </a:cxn>
                </a:cxnLst>
                <a:rect l="l" t="t" r="r" b="b"/>
                <a:pathLst>
                  <a:path w="550985" h="125046">
                    <a:moveTo>
                      <a:pt x="0" y="125046"/>
                    </a:moveTo>
                    <a:lnTo>
                      <a:pt x="93785" y="0"/>
                    </a:lnTo>
                    <a:lnTo>
                      <a:pt x="550985" y="732"/>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3" name="Freeform 202">
                <a:extLst>
                  <a:ext uri="{FF2B5EF4-FFF2-40B4-BE49-F238E27FC236}">
                    <a16:creationId xmlns:a16="http://schemas.microsoft.com/office/drawing/2014/main" id="{6891AA3E-FCA9-304D-A2D8-63D50D9C5318}"/>
                  </a:ext>
                </a:extLst>
              </p:cNvPr>
              <p:cNvSpPr/>
              <p:nvPr/>
            </p:nvSpPr>
            <p:spPr>
              <a:xfrm flipV="1">
                <a:off x="7610087" y="3823331"/>
                <a:ext cx="554160" cy="125046"/>
              </a:xfrm>
              <a:custGeom>
                <a:avLst/>
                <a:gdLst>
                  <a:gd name="connsiteX0" fmla="*/ 0 w 550985"/>
                  <a:gd name="connsiteY0" fmla="*/ 125046 h 125046"/>
                  <a:gd name="connsiteX1" fmla="*/ 93785 w 550985"/>
                  <a:gd name="connsiteY1" fmla="*/ 0 h 125046"/>
                  <a:gd name="connsiteX2" fmla="*/ 550985 w 550985"/>
                  <a:gd name="connsiteY2" fmla="*/ 3907 h 125046"/>
                  <a:gd name="connsiteX3" fmla="*/ 550985 w 550985"/>
                  <a:gd name="connsiteY3" fmla="*/ 3907 h 125046"/>
                  <a:gd name="connsiteX0" fmla="*/ 0 w 584851"/>
                  <a:gd name="connsiteY0" fmla="*/ 130664 h 130664"/>
                  <a:gd name="connsiteX1" fmla="*/ 93785 w 584851"/>
                  <a:gd name="connsiteY1" fmla="*/ 5618 h 130664"/>
                  <a:gd name="connsiteX2" fmla="*/ 550985 w 584851"/>
                  <a:gd name="connsiteY2" fmla="*/ 9525 h 130664"/>
                  <a:gd name="connsiteX3" fmla="*/ 550985 w 584851"/>
                  <a:gd name="connsiteY3" fmla="*/ 0 h 130664"/>
                  <a:gd name="connsiteX0" fmla="*/ 0 w 589420"/>
                  <a:gd name="connsiteY0" fmla="*/ 127489 h 127489"/>
                  <a:gd name="connsiteX1" fmla="*/ 93785 w 589420"/>
                  <a:gd name="connsiteY1" fmla="*/ 2443 h 127489"/>
                  <a:gd name="connsiteX2" fmla="*/ 550985 w 589420"/>
                  <a:gd name="connsiteY2" fmla="*/ 6350 h 127489"/>
                  <a:gd name="connsiteX3" fmla="*/ 563685 w 589420"/>
                  <a:gd name="connsiteY3" fmla="*/ 0 h 127489"/>
                  <a:gd name="connsiteX0" fmla="*/ 0 w 550985"/>
                  <a:gd name="connsiteY0" fmla="*/ 125046 h 125046"/>
                  <a:gd name="connsiteX1" fmla="*/ 93785 w 550985"/>
                  <a:gd name="connsiteY1" fmla="*/ 0 h 125046"/>
                  <a:gd name="connsiteX2" fmla="*/ 550985 w 550985"/>
                  <a:gd name="connsiteY2" fmla="*/ 3907 h 125046"/>
                  <a:gd name="connsiteX0" fmla="*/ 0 w 550985"/>
                  <a:gd name="connsiteY0" fmla="*/ 125046 h 125046"/>
                  <a:gd name="connsiteX1" fmla="*/ 93785 w 550985"/>
                  <a:gd name="connsiteY1" fmla="*/ 0 h 125046"/>
                  <a:gd name="connsiteX2" fmla="*/ 550985 w 550985"/>
                  <a:gd name="connsiteY2" fmla="*/ 3907 h 125046"/>
                  <a:gd name="connsiteX0" fmla="*/ 0 w 550985"/>
                  <a:gd name="connsiteY0" fmla="*/ 127489 h 127489"/>
                  <a:gd name="connsiteX1" fmla="*/ 93785 w 550985"/>
                  <a:gd name="connsiteY1" fmla="*/ 2443 h 127489"/>
                  <a:gd name="connsiteX2" fmla="*/ 550985 w 550985"/>
                  <a:gd name="connsiteY2" fmla="*/ 0 h 127489"/>
                  <a:gd name="connsiteX0" fmla="*/ 0 w 554160"/>
                  <a:gd name="connsiteY0" fmla="*/ 125046 h 125046"/>
                  <a:gd name="connsiteX1" fmla="*/ 93785 w 554160"/>
                  <a:gd name="connsiteY1" fmla="*/ 0 h 125046"/>
                  <a:gd name="connsiteX2" fmla="*/ 554160 w 554160"/>
                  <a:gd name="connsiteY2" fmla="*/ 7082 h 125046"/>
                  <a:gd name="connsiteX0" fmla="*/ 0 w 554160"/>
                  <a:gd name="connsiteY0" fmla="*/ 125046 h 125046"/>
                  <a:gd name="connsiteX1" fmla="*/ 93785 w 554160"/>
                  <a:gd name="connsiteY1" fmla="*/ 0 h 125046"/>
                  <a:gd name="connsiteX2" fmla="*/ 554160 w 554160"/>
                  <a:gd name="connsiteY2" fmla="*/ 7082 h 125046"/>
                  <a:gd name="connsiteX0" fmla="*/ 0 w 554160"/>
                  <a:gd name="connsiteY0" fmla="*/ 125046 h 125046"/>
                  <a:gd name="connsiteX1" fmla="*/ 93785 w 554160"/>
                  <a:gd name="connsiteY1" fmla="*/ 0 h 125046"/>
                  <a:gd name="connsiteX2" fmla="*/ 554160 w 554160"/>
                  <a:gd name="connsiteY2" fmla="*/ 3907 h 125046"/>
                  <a:gd name="connsiteX0" fmla="*/ 0 w 554160"/>
                  <a:gd name="connsiteY0" fmla="*/ 125046 h 125046"/>
                  <a:gd name="connsiteX1" fmla="*/ 93785 w 554160"/>
                  <a:gd name="connsiteY1" fmla="*/ 0 h 125046"/>
                  <a:gd name="connsiteX2" fmla="*/ 554160 w 554160"/>
                  <a:gd name="connsiteY2" fmla="*/ 3907 h 125046"/>
                  <a:gd name="connsiteX0" fmla="*/ 0 w 554160"/>
                  <a:gd name="connsiteY0" fmla="*/ 130804 h 130804"/>
                  <a:gd name="connsiteX1" fmla="*/ 93785 w 554160"/>
                  <a:gd name="connsiteY1" fmla="*/ 5758 h 130804"/>
                  <a:gd name="connsiteX2" fmla="*/ 554160 w 554160"/>
                  <a:gd name="connsiteY2" fmla="*/ 140 h 130804"/>
                  <a:gd name="connsiteX0" fmla="*/ 0 w 554160"/>
                  <a:gd name="connsiteY0" fmla="*/ 125046 h 125046"/>
                  <a:gd name="connsiteX1" fmla="*/ 93785 w 554160"/>
                  <a:gd name="connsiteY1" fmla="*/ 0 h 125046"/>
                  <a:gd name="connsiteX2" fmla="*/ 554160 w 554160"/>
                  <a:gd name="connsiteY2" fmla="*/ 732 h 125046"/>
                </a:gdLst>
                <a:ahLst/>
                <a:cxnLst>
                  <a:cxn ang="0">
                    <a:pos x="connsiteX0" y="connsiteY0"/>
                  </a:cxn>
                  <a:cxn ang="0">
                    <a:pos x="connsiteX1" y="connsiteY1"/>
                  </a:cxn>
                  <a:cxn ang="0">
                    <a:pos x="connsiteX2" y="connsiteY2"/>
                  </a:cxn>
                </a:cxnLst>
                <a:rect l="l" t="t" r="r" b="b"/>
                <a:pathLst>
                  <a:path w="554160" h="125046">
                    <a:moveTo>
                      <a:pt x="0" y="125046"/>
                    </a:moveTo>
                    <a:lnTo>
                      <a:pt x="93785" y="0"/>
                    </a:lnTo>
                    <a:lnTo>
                      <a:pt x="554160" y="732"/>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0" name="Freeform 209">
                <a:extLst>
                  <a:ext uri="{FF2B5EF4-FFF2-40B4-BE49-F238E27FC236}">
                    <a16:creationId xmlns:a16="http://schemas.microsoft.com/office/drawing/2014/main" id="{1AA8A23C-3B79-E048-8525-ABDE960BB291}"/>
                  </a:ext>
                </a:extLst>
              </p:cNvPr>
              <p:cNvSpPr/>
              <p:nvPr/>
            </p:nvSpPr>
            <p:spPr>
              <a:xfrm flipH="1">
                <a:off x="5980729" y="3577003"/>
                <a:ext cx="550985" cy="125046"/>
              </a:xfrm>
              <a:custGeom>
                <a:avLst/>
                <a:gdLst>
                  <a:gd name="connsiteX0" fmla="*/ 0 w 550985"/>
                  <a:gd name="connsiteY0" fmla="*/ 125046 h 125046"/>
                  <a:gd name="connsiteX1" fmla="*/ 93785 w 550985"/>
                  <a:gd name="connsiteY1" fmla="*/ 0 h 125046"/>
                  <a:gd name="connsiteX2" fmla="*/ 550985 w 550985"/>
                  <a:gd name="connsiteY2" fmla="*/ 3907 h 125046"/>
                  <a:gd name="connsiteX3" fmla="*/ 550985 w 550985"/>
                  <a:gd name="connsiteY3" fmla="*/ 3907 h 125046"/>
                  <a:gd name="connsiteX0" fmla="*/ 0 w 584851"/>
                  <a:gd name="connsiteY0" fmla="*/ 130664 h 130664"/>
                  <a:gd name="connsiteX1" fmla="*/ 93785 w 584851"/>
                  <a:gd name="connsiteY1" fmla="*/ 5618 h 130664"/>
                  <a:gd name="connsiteX2" fmla="*/ 550985 w 584851"/>
                  <a:gd name="connsiteY2" fmla="*/ 9525 h 130664"/>
                  <a:gd name="connsiteX3" fmla="*/ 550985 w 584851"/>
                  <a:gd name="connsiteY3" fmla="*/ 0 h 130664"/>
                  <a:gd name="connsiteX0" fmla="*/ 0 w 589420"/>
                  <a:gd name="connsiteY0" fmla="*/ 127489 h 127489"/>
                  <a:gd name="connsiteX1" fmla="*/ 93785 w 589420"/>
                  <a:gd name="connsiteY1" fmla="*/ 2443 h 127489"/>
                  <a:gd name="connsiteX2" fmla="*/ 550985 w 589420"/>
                  <a:gd name="connsiteY2" fmla="*/ 6350 h 127489"/>
                  <a:gd name="connsiteX3" fmla="*/ 563685 w 589420"/>
                  <a:gd name="connsiteY3" fmla="*/ 0 h 127489"/>
                  <a:gd name="connsiteX0" fmla="*/ 0 w 550985"/>
                  <a:gd name="connsiteY0" fmla="*/ 125046 h 125046"/>
                  <a:gd name="connsiteX1" fmla="*/ 93785 w 550985"/>
                  <a:gd name="connsiteY1" fmla="*/ 0 h 125046"/>
                  <a:gd name="connsiteX2" fmla="*/ 550985 w 550985"/>
                  <a:gd name="connsiteY2" fmla="*/ 3907 h 125046"/>
                  <a:gd name="connsiteX0" fmla="*/ 0 w 550985"/>
                  <a:gd name="connsiteY0" fmla="*/ 125046 h 125046"/>
                  <a:gd name="connsiteX1" fmla="*/ 93785 w 550985"/>
                  <a:gd name="connsiteY1" fmla="*/ 0 h 125046"/>
                  <a:gd name="connsiteX2" fmla="*/ 550985 w 550985"/>
                  <a:gd name="connsiteY2" fmla="*/ 3907 h 125046"/>
                  <a:gd name="connsiteX0" fmla="*/ 0 w 550985"/>
                  <a:gd name="connsiteY0" fmla="*/ 127489 h 127489"/>
                  <a:gd name="connsiteX1" fmla="*/ 93785 w 550985"/>
                  <a:gd name="connsiteY1" fmla="*/ 2443 h 127489"/>
                  <a:gd name="connsiteX2" fmla="*/ 550985 w 550985"/>
                  <a:gd name="connsiteY2" fmla="*/ 0 h 127489"/>
                  <a:gd name="connsiteX0" fmla="*/ 0 w 554160"/>
                  <a:gd name="connsiteY0" fmla="*/ 125046 h 125046"/>
                  <a:gd name="connsiteX1" fmla="*/ 93785 w 554160"/>
                  <a:gd name="connsiteY1" fmla="*/ 0 h 125046"/>
                  <a:gd name="connsiteX2" fmla="*/ 554160 w 554160"/>
                  <a:gd name="connsiteY2" fmla="*/ 7082 h 125046"/>
                  <a:gd name="connsiteX0" fmla="*/ 0 w 554160"/>
                  <a:gd name="connsiteY0" fmla="*/ 125046 h 125046"/>
                  <a:gd name="connsiteX1" fmla="*/ 93785 w 554160"/>
                  <a:gd name="connsiteY1" fmla="*/ 0 h 125046"/>
                  <a:gd name="connsiteX2" fmla="*/ 554160 w 554160"/>
                  <a:gd name="connsiteY2" fmla="*/ 7082 h 125046"/>
                  <a:gd name="connsiteX0" fmla="*/ 0 w 554160"/>
                  <a:gd name="connsiteY0" fmla="*/ 125046 h 125046"/>
                  <a:gd name="connsiteX1" fmla="*/ 93785 w 554160"/>
                  <a:gd name="connsiteY1" fmla="*/ 0 h 125046"/>
                  <a:gd name="connsiteX2" fmla="*/ 554160 w 554160"/>
                  <a:gd name="connsiteY2" fmla="*/ 3907 h 125046"/>
                  <a:gd name="connsiteX0" fmla="*/ 0 w 554160"/>
                  <a:gd name="connsiteY0" fmla="*/ 125046 h 125046"/>
                  <a:gd name="connsiteX1" fmla="*/ 93785 w 554160"/>
                  <a:gd name="connsiteY1" fmla="*/ 0 h 125046"/>
                  <a:gd name="connsiteX2" fmla="*/ 554160 w 554160"/>
                  <a:gd name="connsiteY2" fmla="*/ 3907 h 125046"/>
                  <a:gd name="connsiteX0" fmla="*/ 0 w 550985"/>
                  <a:gd name="connsiteY0" fmla="*/ 125046 h 125046"/>
                  <a:gd name="connsiteX1" fmla="*/ 93785 w 550985"/>
                  <a:gd name="connsiteY1" fmla="*/ 0 h 125046"/>
                  <a:gd name="connsiteX2" fmla="*/ 550985 w 550985"/>
                  <a:gd name="connsiteY2" fmla="*/ 732 h 125046"/>
                </a:gdLst>
                <a:ahLst/>
                <a:cxnLst>
                  <a:cxn ang="0">
                    <a:pos x="connsiteX0" y="connsiteY0"/>
                  </a:cxn>
                  <a:cxn ang="0">
                    <a:pos x="connsiteX1" y="connsiteY1"/>
                  </a:cxn>
                  <a:cxn ang="0">
                    <a:pos x="connsiteX2" y="connsiteY2"/>
                  </a:cxn>
                </a:cxnLst>
                <a:rect l="l" t="t" r="r" b="b"/>
                <a:pathLst>
                  <a:path w="550985" h="125046">
                    <a:moveTo>
                      <a:pt x="0" y="125046"/>
                    </a:moveTo>
                    <a:lnTo>
                      <a:pt x="93785" y="0"/>
                    </a:lnTo>
                    <a:lnTo>
                      <a:pt x="550985" y="732"/>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1" name="Text Box 294">
                <a:extLst>
                  <a:ext uri="{FF2B5EF4-FFF2-40B4-BE49-F238E27FC236}">
                    <a16:creationId xmlns:a16="http://schemas.microsoft.com/office/drawing/2014/main" id="{433DF450-F6EA-234E-81A8-81932570EE57}"/>
                  </a:ext>
                </a:extLst>
              </p:cNvPr>
              <p:cNvSpPr txBox="1">
                <a:spLocks noChangeArrowheads="1"/>
              </p:cNvSpPr>
              <p:nvPr/>
            </p:nvSpPr>
            <p:spPr bwMode="auto">
              <a:xfrm rot="5400000">
                <a:off x="6039607" y="3553246"/>
                <a:ext cx="46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p>
            </p:txBody>
          </p:sp>
          <p:sp>
            <p:nvSpPr>
              <p:cNvPr id="212" name="Freeform 211">
                <a:extLst>
                  <a:ext uri="{FF2B5EF4-FFF2-40B4-BE49-F238E27FC236}">
                    <a16:creationId xmlns:a16="http://schemas.microsoft.com/office/drawing/2014/main" id="{419DBF04-23E6-7744-81CA-694D68FEF008}"/>
                  </a:ext>
                </a:extLst>
              </p:cNvPr>
              <p:cNvSpPr/>
              <p:nvPr/>
            </p:nvSpPr>
            <p:spPr>
              <a:xfrm flipH="1" flipV="1">
                <a:off x="5978685" y="3814887"/>
                <a:ext cx="554160" cy="125046"/>
              </a:xfrm>
              <a:custGeom>
                <a:avLst/>
                <a:gdLst>
                  <a:gd name="connsiteX0" fmla="*/ 0 w 550985"/>
                  <a:gd name="connsiteY0" fmla="*/ 125046 h 125046"/>
                  <a:gd name="connsiteX1" fmla="*/ 93785 w 550985"/>
                  <a:gd name="connsiteY1" fmla="*/ 0 h 125046"/>
                  <a:gd name="connsiteX2" fmla="*/ 550985 w 550985"/>
                  <a:gd name="connsiteY2" fmla="*/ 3907 h 125046"/>
                  <a:gd name="connsiteX3" fmla="*/ 550985 w 550985"/>
                  <a:gd name="connsiteY3" fmla="*/ 3907 h 125046"/>
                  <a:gd name="connsiteX0" fmla="*/ 0 w 584851"/>
                  <a:gd name="connsiteY0" fmla="*/ 130664 h 130664"/>
                  <a:gd name="connsiteX1" fmla="*/ 93785 w 584851"/>
                  <a:gd name="connsiteY1" fmla="*/ 5618 h 130664"/>
                  <a:gd name="connsiteX2" fmla="*/ 550985 w 584851"/>
                  <a:gd name="connsiteY2" fmla="*/ 9525 h 130664"/>
                  <a:gd name="connsiteX3" fmla="*/ 550985 w 584851"/>
                  <a:gd name="connsiteY3" fmla="*/ 0 h 130664"/>
                  <a:gd name="connsiteX0" fmla="*/ 0 w 589420"/>
                  <a:gd name="connsiteY0" fmla="*/ 127489 h 127489"/>
                  <a:gd name="connsiteX1" fmla="*/ 93785 w 589420"/>
                  <a:gd name="connsiteY1" fmla="*/ 2443 h 127489"/>
                  <a:gd name="connsiteX2" fmla="*/ 550985 w 589420"/>
                  <a:gd name="connsiteY2" fmla="*/ 6350 h 127489"/>
                  <a:gd name="connsiteX3" fmla="*/ 563685 w 589420"/>
                  <a:gd name="connsiteY3" fmla="*/ 0 h 127489"/>
                  <a:gd name="connsiteX0" fmla="*/ 0 w 550985"/>
                  <a:gd name="connsiteY0" fmla="*/ 125046 h 125046"/>
                  <a:gd name="connsiteX1" fmla="*/ 93785 w 550985"/>
                  <a:gd name="connsiteY1" fmla="*/ 0 h 125046"/>
                  <a:gd name="connsiteX2" fmla="*/ 550985 w 550985"/>
                  <a:gd name="connsiteY2" fmla="*/ 3907 h 125046"/>
                  <a:gd name="connsiteX0" fmla="*/ 0 w 550985"/>
                  <a:gd name="connsiteY0" fmla="*/ 125046 h 125046"/>
                  <a:gd name="connsiteX1" fmla="*/ 93785 w 550985"/>
                  <a:gd name="connsiteY1" fmla="*/ 0 h 125046"/>
                  <a:gd name="connsiteX2" fmla="*/ 550985 w 550985"/>
                  <a:gd name="connsiteY2" fmla="*/ 3907 h 125046"/>
                  <a:gd name="connsiteX0" fmla="*/ 0 w 550985"/>
                  <a:gd name="connsiteY0" fmla="*/ 127489 h 127489"/>
                  <a:gd name="connsiteX1" fmla="*/ 93785 w 550985"/>
                  <a:gd name="connsiteY1" fmla="*/ 2443 h 127489"/>
                  <a:gd name="connsiteX2" fmla="*/ 550985 w 550985"/>
                  <a:gd name="connsiteY2" fmla="*/ 0 h 127489"/>
                  <a:gd name="connsiteX0" fmla="*/ 0 w 554160"/>
                  <a:gd name="connsiteY0" fmla="*/ 125046 h 125046"/>
                  <a:gd name="connsiteX1" fmla="*/ 93785 w 554160"/>
                  <a:gd name="connsiteY1" fmla="*/ 0 h 125046"/>
                  <a:gd name="connsiteX2" fmla="*/ 554160 w 554160"/>
                  <a:gd name="connsiteY2" fmla="*/ 7082 h 125046"/>
                  <a:gd name="connsiteX0" fmla="*/ 0 w 554160"/>
                  <a:gd name="connsiteY0" fmla="*/ 125046 h 125046"/>
                  <a:gd name="connsiteX1" fmla="*/ 93785 w 554160"/>
                  <a:gd name="connsiteY1" fmla="*/ 0 h 125046"/>
                  <a:gd name="connsiteX2" fmla="*/ 554160 w 554160"/>
                  <a:gd name="connsiteY2" fmla="*/ 7082 h 125046"/>
                  <a:gd name="connsiteX0" fmla="*/ 0 w 554160"/>
                  <a:gd name="connsiteY0" fmla="*/ 125046 h 125046"/>
                  <a:gd name="connsiteX1" fmla="*/ 93785 w 554160"/>
                  <a:gd name="connsiteY1" fmla="*/ 0 h 125046"/>
                  <a:gd name="connsiteX2" fmla="*/ 554160 w 554160"/>
                  <a:gd name="connsiteY2" fmla="*/ 3907 h 125046"/>
                  <a:gd name="connsiteX0" fmla="*/ 0 w 554160"/>
                  <a:gd name="connsiteY0" fmla="*/ 125046 h 125046"/>
                  <a:gd name="connsiteX1" fmla="*/ 93785 w 554160"/>
                  <a:gd name="connsiteY1" fmla="*/ 0 h 125046"/>
                  <a:gd name="connsiteX2" fmla="*/ 554160 w 554160"/>
                  <a:gd name="connsiteY2" fmla="*/ 3907 h 125046"/>
                  <a:gd name="connsiteX0" fmla="*/ 0 w 554160"/>
                  <a:gd name="connsiteY0" fmla="*/ 130804 h 130804"/>
                  <a:gd name="connsiteX1" fmla="*/ 93785 w 554160"/>
                  <a:gd name="connsiteY1" fmla="*/ 5758 h 130804"/>
                  <a:gd name="connsiteX2" fmla="*/ 554160 w 554160"/>
                  <a:gd name="connsiteY2" fmla="*/ 140 h 130804"/>
                  <a:gd name="connsiteX0" fmla="*/ 0 w 554160"/>
                  <a:gd name="connsiteY0" fmla="*/ 125046 h 125046"/>
                  <a:gd name="connsiteX1" fmla="*/ 93785 w 554160"/>
                  <a:gd name="connsiteY1" fmla="*/ 0 h 125046"/>
                  <a:gd name="connsiteX2" fmla="*/ 554160 w 554160"/>
                  <a:gd name="connsiteY2" fmla="*/ 732 h 125046"/>
                </a:gdLst>
                <a:ahLst/>
                <a:cxnLst>
                  <a:cxn ang="0">
                    <a:pos x="connsiteX0" y="connsiteY0"/>
                  </a:cxn>
                  <a:cxn ang="0">
                    <a:pos x="connsiteX1" y="connsiteY1"/>
                  </a:cxn>
                  <a:cxn ang="0">
                    <a:pos x="connsiteX2" y="connsiteY2"/>
                  </a:cxn>
                </a:cxnLst>
                <a:rect l="l" t="t" r="r" b="b"/>
                <a:pathLst>
                  <a:path w="554160" h="125046">
                    <a:moveTo>
                      <a:pt x="0" y="125046"/>
                    </a:moveTo>
                    <a:lnTo>
                      <a:pt x="93785" y="0"/>
                    </a:lnTo>
                    <a:lnTo>
                      <a:pt x="554160" y="732"/>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3" name="Text Box 310">
              <a:extLst>
                <a:ext uri="{FF2B5EF4-FFF2-40B4-BE49-F238E27FC236}">
                  <a16:creationId xmlns:a16="http://schemas.microsoft.com/office/drawing/2014/main" id="{8371212E-6DA8-124D-A0FE-51CC9CF12F7A}"/>
                </a:ext>
              </a:extLst>
            </p:cNvPr>
            <p:cNvSpPr txBox="1">
              <a:spLocks noChangeArrowheads="1"/>
            </p:cNvSpPr>
            <p:nvPr/>
          </p:nvSpPr>
          <p:spPr bwMode="auto">
            <a:xfrm>
              <a:off x="6000978" y="2431314"/>
              <a:ext cx="2357505" cy="369332"/>
            </a:xfrm>
            <a:prstGeom prst="rect">
              <a:avLst/>
            </a:prstGeom>
            <a:noFill/>
            <a:ln>
              <a:noFill/>
            </a:ln>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Calibri" panose="020F0502020204030204" pitchFamily="34" charset="0"/>
                </a:rPr>
                <a:t>POP: point-of-presence</a:t>
              </a:r>
            </a:p>
          </p:txBody>
        </p:sp>
      </p:grpSp>
    </p:spTree>
    <p:extLst>
      <p:ext uri="{BB962C8B-B14F-4D97-AF65-F5344CB8AC3E}">
        <p14:creationId xmlns:p14="http://schemas.microsoft.com/office/powerpoint/2010/main" val="398126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F1F93-8126-AA47-AB4F-561DCE433F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D3C0E2-8F15-2275-923B-A2C3DCF416D9}"/>
              </a:ext>
            </a:extLst>
          </p:cNvPr>
          <p:cNvSpPr>
            <a:spLocks noGrp="1"/>
          </p:cNvSpPr>
          <p:nvPr>
            <p:ph type="title"/>
          </p:nvPr>
        </p:nvSpPr>
        <p:spPr>
          <a:xfrm>
            <a:off x="546662" y="152400"/>
            <a:ext cx="6551791" cy="1650991"/>
          </a:xfrm>
        </p:spPr>
        <p:txBody>
          <a:bodyPr>
            <a:normAutofit/>
          </a:bodyPr>
          <a:lstStyle/>
          <a:p>
            <a:r>
              <a:rPr lang="en-US" altLang="en-US" sz="6000" dirty="0">
                <a:cs typeface="Calibri" panose="020F0502020204030204" pitchFamily="34" charset="0"/>
              </a:rPr>
              <a:t>Roadmap</a:t>
            </a:r>
            <a:endParaRPr lang="en-US" sz="6000" dirty="0"/>
          </a:p>
        </p:txBody>
      </p:sp>
      <p:sp>
        <p:nvSpPr>
          <p:cNvPr id="5" name="Rectangle 4">
            <a:extLst>
              <a:ext uri="{FF2B5EF4-FFF2-40B4-BE49-F238E27FC236}">
                <a16:creationId xmlns:a16="http://schemas.microsoft.com/office/drawing/2014/main" id="{58FEBB3D-E29A-75DA-031E-494E1AA98ACE}"/>
              </a:ext>
            </a:extLst>
          </p:cNvPr>
          <p:cNvSpPr txBox="1">
            <a:spLocks noChangeArrowheads="1"/>
          </p:cNvSpPr>
          <p:nvPr/>
        </p:nvSpPr>
        <p:spPr>
          <a:xfrm>
            <a:off x="327703" y="1646990"/>
            <a:ext cx="11536594" cy="4978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indent="-285750">
              <a:spcBef>
                <a:spcPts val="800"/>
              </a:spcBef>
              <a:buClr>
                <a:schemeClr val="bg1">
                  <a:lumMod val="85000"/>
                </a:schemeClr>
              </a:buClr>
            </a:pPr>
            <a:r>
              <a:rPr lang="en-US" altLang="en-US" sz="3600" b="1" i="1" dirty="0">
                <a:latin typeface="Calibri" panose="020F0502020204030204" pitchFamily="34" charset="0"/>
                <a:cs typeface="Calibri" panose="020F0502020204030204" pitchFamily="34" charset="0"/>
              </a:rPr>
              <a:t>Review: What is</a:t>
            </a:r>
            <a:r>
              <a:rPr lang="en-US" altLang="ja-JP" sz="3600" b="1" i="1" dirty="0">
                <a:latin typeface="Calibri" panose="020F0502020204030204" pitchFamily="34" charset="0"/>
                <a:cs typeface="Calibri" panose="020F0502020204030204" pitchFamily="34" charset="0"/>
              </a:rPr>
              <a:t> the Internet? </a:t>
            </a:r>
            <a:r>
              <a:rPr lang="en-US" altLang="en-US" sz="3600" b="1" i="1" dirty="0">
                <a:latin typeface="Calibri" panose="020F0502020204030204" pitchFamily="34" charset="0"/>
                <a:cs typeface="Calibri" panose="020F0502020204030204" pitchFamily="34" charset="0"/>
              </a:rPr>
              <a:t>What is </a:t>
            </a:r>
            <a:r>
              <a:rPr lang="en-US" altLang="ja-JP" sz="3600" b="1" i="1" dirty="0">
                <a:latin typeface="Calibri" panose="020F0502020204030204" pitchFamily="34" charset="0"/>
                <a:cs typeface="Calibri" panose="020F0502020204030204" pitchFamily="34" charset="0"/>
              </a:rPr>
              <a:t>a protocol?</a:t>
            </a:r>
          </a:p>
          <a:p>
            <a:pPr marL="403225" indent="-285750">
              <a:spcBef>
                <a:spcPts val="800"/>
              </a:spcBef>
              <a:buClr>
                <a:schemeClr val="bg1">
                  <a:lumMod val="85000"/>
                </a:schemeClr>
              </a:buClr>
            </a:pPr>
            <a:r>
              <a:rPr lang="en-US" altLang="en-US" sz="3600" i="1" dirty="0">
                <a:solidFill>
                  <a:schemeClr val="bg1">
                    <a:lumMod val="85000"/>
                  </a:schemeClr>
                </a:solidFill>
                <a:latin typeface="Calibri" panose="020F0502020204030204" pitchFamily="34" charset="0"/>
                <a:cs typeface="Calibri" panose="020F0502020204030204" pitchFamily="34" charset="0"/>
              </a:rPr>
              <a:t>Network structure: how to build a “network of networks”</a:t>
            </a:r>
          </a:p>
          <a:p>
            <a:pPr marL="403225" indent="-285750">
              <a:spcBef>
                <a:spcPts val="800"/>
              </a:spcBef>
              <a:buClr>
                <a:schemeClr val="bg1">
                  <a:lumMod val="85000"/>
                </a:schemeClr>
              </a:buClr>
            </a:pPr>
            <a:r>
              <a:rPr lang="en-US" altLang="en-US" sz="3600" i="1" dirty="0">
                <a:solidFill>
                  <a:schemeClr val="bg1">
                    <a:lumMod val="85000"/>
                  </a:schemeClr>
                </a:solidFill>
                <a:latin typeface="Calibri" panose="020F0502020204030204" pitchFamily="34" charset="0"/>
                <a:cs typeface="Calibri" panose="020F0502020204030204" pitchFamily="34" charset="0"/>
              </a:rPr>
              <a:t>Layers and encapsulation/decapsulation</a:t>
            </a:r>
          </a:p>
        </p:txBody>
      </p:sp>
    </p:spTree>
    <p:extLst>
      <p:ext uri="{BB962C8B-B14F-4D97-AF65-F5344CB8AC3E}">
        <p14:creationId xmlns:p14="http://schemas.microsoft.com/office/powerpoint/2010/main" val="3349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A32B7-49E4-5CDD-E5F6-4172D0D9C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EDB10-B538-2737-5A28-30F28B85EBD6}"/>
              </a:ext>
            </a:extLst>
          </p:cNvPr>
          <p:cNvSpPr>
            <a:spLocks noGrp="1"/>
          </p:cNvSpPr>
          <p:nvPr>
            <p:ph type="title"/>
          </p:nvPr>
        </p:nvSpPr>
        <p:spPr>
          <a:xfrm>
            <a:off x="546662" y="152400"/>
            <a:ext cx="6551791" cy="1650991"/>
          </a:xfrm>
        </p:spPr>
        <p:txBody>
          <a:bodyPr>
            <a:normAutofit/>
          </a:bodyPr>
          <a:lstStyle/>
          <a:p>
            <a:r>
              <a:rPr lang="en-US" altLang="en-US" sz="6000" dirty="0">
                <a:cs typeface="Calibri" panose="020F0502020204030204" pitchFamily="34" charset="0"/>
              </a:rPr>
              <a:t>Roadmap</a:t>
            </a:r>
            <a:endParaRPr lang="en-US" sz="6000" dirty="0"/>
          </a:p>
        </p:txBody>
      </p:sp>
      <p:sp>
        <p:nvSpPr>
          <p:cNvPr id="9" name="Rectangle 4">
            <a:extLst>
              <a:ext uri="{FF2B5EF4-FFF2-40B4-BE49-F238E27FC236}">
                <a16:creationId xmlns:a16="http://schemas.microsoft.com/office/drawing/2014/main" id="{AB955676-8EDB-A0AA-BD9A-45079FDAEDC2}"/>
              </a:ext>
            </a:extLst>
          </p:cNvPr>
          <p:cNvSpPr>
            <a:spLocks noGrp="1" noChangeArrowheads="1"/>
          </p:cNvSpPr>
          <p:nvPr>
            <p:ph sz="half" idx="2"/>
          </p:nvPr>
        </p:nvSpPr>
        <p:spPr>
          <a:xfrm>
            <a:off x="327703" y="1646990"/>
            <a:ext cx="11536594" cy="4978399"/>
          </a:xfrm>
        </p:spPr>
        <p:txBody>
          <a:bodyPr>
            <a:normAutofit/>
          </a:bodyPr>
          <a:lstStyle/>
          <a:p>
            <a:pPr marL="403225" indent="-285750">
              <a:spcBef>
                <a:spcPts val="800"/>
              </a:spcBef>
              <a:buClr>
                <a:schemeClr val="bg1">
                  <a:lumMod val="85000"/>
                </a:schemeClr>
              </a:buClr>
            </a:pPr>
            <a:r>
              <a:rPr lang="en-US" altLang="en-US" sz="3600" i="1" dirty="0">
                <a:solidFill>
                  <a:schemeClr val="bg1">
                    <a:lumMod val="85000"/>
                  </a:schemeClr>
                </a:solidFill>
                <a:latin typeface="Calibri" panose="020F0502020204030204" pitchFamily="34" charset="0"/>
                <a:cs typeface="Calibri" panose="020F0502020204030204" pitchFamily="34" charset="0"/>
              </a:rPr>
              <a:t>Review: What is</a:t>
            </a:r>
            <a:r>
              <a:rPr lang="en-US" altLang="ja-JP" sz="3600" i="1" dirty="0">
                <a:solidFill>
                  <a:schemeClr val="bg1">
                    <a:lumMod val="85000"/>
                  </a:schemeClr>
                </a:solidFill>
                <a:latin typeface="Calibri" panose="020F0502020204030204" pitchFamily="34" charset="0"/>
                <a:cs typeface="Calibri" panose="020F0502020204030204" pitchFamily="34" charset="0"/>
              </a:rPr>
              <a:t> the Internet? </a:t>
            </a:r>
            <a:r>
              <a:rPr lang="en-US" altLang="en-US" sz="3600" i="1" dirty="0">
                <a:solidFill>
                  <a:schemeClr val="bg1">
                    <a:lumMod val="85000"/>
                  </a:schemeClr>
                </a:solidFill>
                <a:latin typeface="Calibri" panose="020F0502020204030204" pitchFamily="34" charset="0"/>
                <a:cs typeface="Calibri" panose="020F0502020204030204" pitchFamily="34" charset="0"/>
              </a:rPr>
              <a:t>What is </a:t>
            </a:r>
            <a:r>
              <a:rPr lang="en-US" altLang="ja-JP" sz="3600" i="1" dirty="0">
                <a:solidFill>
                  <a:schemeClr val="bg1">
                    <a:lumMod val="85000"/>
                  </a:schemeClr>
                </a:solidFill>
                <a:latin typeface="Calibri" panose="020F0502020204030204" pitchFamily="34" charset="0"/>
                <a:cs typeface="Calibri" panose="020F0502020204030204" pitchFamily="34" charset="0"/>
              </a:rPr>
              <a:t>a protocol?</a:t>
            </a:r>
          </a:p>
          <a:p>
            <a:pPr marL="403225" indent="-285750">
              <a:spcBef>
                <a:spcPts val="800"/>
              </a:spcBef>
            </a:pPr>
            <a:r>
              <a:rPr lang="en-US" altLang="en-US" sz="3600" i="1" dirty="0">
                <a:solidFill>
                  <a:schemeClr val="bg1">
                    <a:lumMod val="85000"/>
                  </a:schemeClr>
                </a:solidFill>
                <a:latin typeface="Calibri" panose="020F0502020204030204" pitchFamily="34" charset="0"/>
                <a:cs typeface="Calibri" panose="020F0502020204030204" pitchFamily="34" charset="0"/>
              </a:rPr>
              <a:t>Network structure: how to build a “network of networks”</a:t>
            </a:r>
          </a:p>
          <a:p>
            <a:pPr marL="403225" indent="-285750">
              <a:spcBef>
                <a:spcPts val="800"/>
              </a:spcBef>
              <a:buClr>
                <a:schemeClr val="bg1">
                  <a:lumMod val="85000"/>
                </a:schemeClr>
              </a:buClr>
            </a:pPr>
            <a:r>
              <a:rPr lang="en-US" altLang="en-US" sz="3600" b="1" i="1" dirty="0">
                <a:latin typeface="Calibri" panose="020F0502020204030204" pitchFamily="34" charset="0"/>
                <a:cs typeface="Calibri" panose="020F0502020204030204" pitchFamily="34" charset="0"/>
              </a:rPr>
              <a:t>Layers and encapsulation/decapsulation</a:t>
            </a:r>
          </a:p>
          <a:p>
            <a:pPr marL="403225" indent="-285750">
              <a:spcBef>
                <a:spcPts val="800"/>
              </a:spcBef>
              <a:buClr>
                <a:schemeClr val="bg1">
                  <a:lumMod val="85000"/>
                </a:schemeClr>
              </a:buClr>
            </a:pPr>
            <a:endParaRPr lang="en-US" altLang="en-US" sz="3600" i="1" dirty="0">
              <a:solidFill>
                <a:schemeClr val="bg1">
                  <a:lumMod val="8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91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ADBF3-82CE-4898-1132-147E89CCB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44225-68D0-D240-114D-61FD5287CB80}"/>
              </a:ext>
            </a:extLst>
          </p:cNvPr>
          <p:cNvSpPr>
            <a:spLocks noGrp="1"/>
          </p:cNvSpPr>
          <p:nvPr>
            <p:ph type="title"/>
          </p:nvPr>
        </p:nvSpPr>
        <p:spPr>
          <a:xfrm>
            <a:off x="838200" y="61621"/>
            <a:ext cx="10515600" cy="972343"/>
          </a:xfrm>
        </p:spPr>
        <p:txBody>
          <a:bodyPr/>
          <a:lstStyle/>
          <a:p>
            <a:r>
              <a:rPr lang="en-US" dirty="0"/>
              <a:t>Internet layering: OSI vs. TCP/IP model</a:t>
            </a:r>
          </a:p>
        </p:txBody>
      </p:sp>
      <p:sp>
        <p:nvSpPr>
          <p:cNvPr id="3" name="Content Placeholder 2">
            <a:extLst>
              <a:ext uri="{FF2B5EF4-FFF2-40B4-BE49-F238E27FC236}">
                <a16:creationId xmlns:a16="http://schemas.microsoft.com/office/drawing/2014/main" id="{9F506404-A0AA-E306-4B27-131373F90C09}"/>
              </a:ext>
            </a:extLst>
          </p:cNvPr>
          <p:cNvSpPr>
            <a:spLocks noGrp="1"/>
          </p:cNvSpPr>
          <p:nvPr>
            <p:ph idx="1"/>
          </p:nvPr>
        </p:nvSpPr>
        <p:spPr>
          <a:xfrm>
            <a:off x="225380" y="805702"/>
            <a:ext cx="11741240" cy="2332836"/>
          </a:xfrm>
        </p:spPr>
        <p:txBody>
          <a:bodyPr>
            <a:normAutofit fontScale="92500"/>
          </a:bodyPr>
          <a:lstStyle/>
          <a:p>
            <a:r>
              <a:rPr lang="en-US" sz="2400" dirty="0"/>
              <a:t>Transmission Control Protocol/Internet Protocol (TCP/IP) model: </a:t>
            </a:r>
          </a:p>
          <a:p>
            <a:pPr lvl="1"/>
            <a:r>
              <a:rPr lang="en-US" dirty="0"/>
              <a:t>Practical model used on today’s Internet </a:t>
            </a:r>
            <a:r>
              <a:rPr lang="en-US" dirty="0">
                <a:sym typeface="Wingdings" panose="05000000000000000000" pitchFamily="2" charset="2"/>
              </a:rPr>
              <a:t> </a:t>
            </a:r>
            <a:r>
              <a:rPr lang="en-US" dirty="0"/>
              <a:t>Layers 5 (Session) + 6 (Presentation) are usually bundled into Application in TCP/IP</a:t>
            </a:r>
          </a:p>
          <a:p>
            <a:r>
              <a:rPr lang="en-US" sz="2400" dirty="0"/>
              <a:t>Different models, same idea </a:t>
            </a:r>
            <a:r>
              <a:rPr lang="en-US" sz="2400" dirty="0">
                <a:sym typeface="Wingdings" panose="05000000000000000000" pitchFamily="2" charset="2"/>
              </a:rPr>
              <a:t> </a:t>
            </a:r>
            <a:r>
              <a:rPr lang="en-US" sz="2400" dirty="0"/>
              <a:t>networking is layered abstraction, where each layer provides services to the one above</a:t>
            </a:r>
          </a:p>
          <a:p>
            <a:r>
              <a:rPr lang="en-US" sz="2400" dirty="0"/>
              <a:t>We follow the TCP/IP model (aka the Internet protocol suite model)to organize course content</a:t>
            </a:r>
          </a:p>
        </p:txBody>
      </p:sp>
      <p:grpSp>
        <p:nvGrpSpPr>
          <p:cNvPr id="27" name="Group 26">
            <a:extLst>
              <a:ext uri="{FF2B5EF4-FFF2-40B4-BE49-F238E27FC236}">
                <a16:creationId xmlns:a16="http://schemas.microsoft.com/office/drawing/2014/main" id="{A8965E53-CB3A-BBB2-4726-955F906F0901}"/>
              </a:ext>
            </a:extLst>
          </p:cNvPr>
          <p:cNvGrpSpPr/>
          <p:nvPr/>
        </p:nvGrpSpPr>
        <p:grpSpPr>
          <a:xfrm>
            <a:off x="741303" y="2984577"/>
            <a:ext cx="11070886" cy="3811802"/>
            <a:chOff x="741303" y="2984577"/>
            <a:chExt cx="11070886" cy="3811802"/>
          </a:xfrm>
        </p:grpSpPr>
        <p:sp>
          <p:nvSpPr>
            <p:cNvPr id="6" name="Rectangle 5">
              <a:extLst>
                <a:ext uri="{FF2B5EF4-FFF2-40B4-BE49-F238E27FC236}">
                  <a16:creationId xmlns:a16="http://schemas.microsoft.com/office/drawing/2014/main" id="{0FDA2C91-A82F-F213-FE47-3FA1FD384780}"/>
                </a:ext>
              </a:extLst>
            </p:cNvPr>
            <p:cNvSpPr/>
            <p:nvPr/>
          </p:nvSpPr>
          <p:spPr bwMode="auto">
            <a:xfrm>
              <a:off x="743753" y="5416221"/>
              <a:ext cx="2411569"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3. Network</a:t>
              </a:r>
            </a:p>
          </p:txBody>
        </p:sp>
        <p:sp>
          <p:nvSpPr>
            <p:cNvPr id="7" name="Rectangle 6">
              <a:extLst>
                <a:ext uri="{FF2B5EF4-FFF2-40B4-BE49-F238E27FC236}">
                  <a16:creationId xmlns:a16="http://schemas.microsoft.com/office/drawing/2014/main" id="{C1B07511-D068-4D39-C7AC-2E10EC32C0A3}"/>
                </a:ext>
              </a:extLst>
            </p:cNvPr>
            <p:cNvSpPr/>
            <p:nvPr/>
          </p:nvSpPr>
          <p:spPr bwMode="auto">
            <a:xfrm>
              <a:off x="743752" y="4909022"/>
              <a:ext cx="2411569"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4. Transport</a:t>
              </a:r>
            </a:p>
          </p:txBody>
        </p:sp>
        <p:sp>
          <p:nvSpPr>
            <p:cNvPr id="8" name="Rectangle 7">
              <a:extLst>
                <a:ext uri="{FF2B5EF4-FFF2-40B4-BE49-F238E27FC236}">
                  <a16:creationId xmlns:a16="http://schemas.microsoft.com/office/drawing/2014/main" id="{9C84AF62-9A8A-3F68-2DED-7685228DBBBD}"/>
                </a:ext>
              </a:extLst>
            </p:cNvPr>
            <p:cNvSpPr/>
            <p:nvPr/>
          </p:nvSpPr>
          <p:spPr bwMode="auto">
            <a:xfrm>
              <a:off x="743750" y="3387425"/>
              <a:ext cx="2411569"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Arial" charset="0"/>
                </a:rPr>
                <a:t>7. Application</a:t>
              </a:r>
              <a:endParaRPr kumimoji="0" lang="en-US" sz="2400" b="1" i="0" u="none" strike="noStrike" cap="none" normalizeH="0" baseline="0" dirty="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83F1DAD0-DC1D-993D-AEE8-86E803ECC06A}"/>
                </a:ext>
              </a:extLst>
            </p:cNvPr>
            <p:cNvSpPr/>
            <p:nvPr/>
          </p:nvSpPr>
          <p:spPr bwMode="auto">
            <a:xfrm>
              <a:off x="743753" y="5923420"/>
              <a:ext cx="2411570"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2. Data Link</a:t>
              </a:r>
            </a:p>
          </p:txBody>
        </p:sp>
        <p:sp>
          <p:nvSpPr>
            <p:cNvPr id="9" name="Rectangle 8">
              <a:extLst>
                <a:ext uri="{FF2B5EF4-FFF2-40B4-BE49-F238E27FC236}">
                  <a16:creationId xmlns:a16="http://schemas.microsoft.com/office/drawing/2014/main" id="{B83F7226-782D-AA40-A769-8E49D4BD30EE}"/>
                </a:ext>
              </a:extLst>
            </p:cNvPr>
            <p:cNvSpPr/>
            <p:nvPr/>
          </p:nvSpPr>
          <p:spPr bwMode="auto">
            <a:xfrm>
              <a:off x="743754" y="6430619"/>
              <a:ext cx="2411569"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1. Physical</a:t>
              </a:r>
            </a:p>
          </p:txBody>
        </p:sp>
        <p:sp>
          <p:nvSpPr>
            <p:cNvPr id="4" name="Rectangle 3">
              <a:extLst>
                <a:ext uri="{FF2B5EF4-FFF2-40B4-BE49-F238E27FC236}">
                  <a16:creationId xmlns:a16="http://schemas.microsoft.com/office/drawing/2014/main" id="{14ACA0AE-D161-F4D9-DC40-865057BB113B}"/>
                </a:ext>
              </a:extLst>
            </p:cNvPr>
            <p:cNvSpPr/>
            <p:nvPr/>
          </p:nvSpPr>
          <p:spPr bwMode="auto">
            <a:xfrm>
              <a:off x="743750" y="3894624"/>
              <a:ext cx="2411569" cy="36576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a:ln w="28575" cap="flat" cmpd="sng" algn="ctr">
              <a:solidFill>
                <a:schemeClr val="tx1"/>
              </a:solidFill>
              <a:prstDash val="sysDash"/>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zh-CN" sz="2400" b="1" strike="dblStrike" dirty="0">
                  <a:latin typeface="Arial" charset="0"/>
                </a:rPr>
                <a:t>6</a:t>
              </a:r>
              <a:r>
                <a:rPr kumimoji="0" lang="en-US" altLang="zh-CN" sz="2400" b="1" i="0" strike="dblStrike" cap="none" normalizeH="0" baseline="0" dirty="0">
                  <a:ln>
                    <a:noFill/>
                  </a:ln>
                  <a:solidFill>
                    <a:schemeClr val="tx1"/>
                  </a:solidFill>
                  <a:effectLst/>
                  <a:latin typeface="Arial" charset="0"/>
                </a:rPr>
                <a:t>. Presentation</a:t>
              </a:r>
              <a:endParaRPr kumimoji="0" lang="en-US" sz="2400" b="1" i="0" strike="dblStrike" cap="none" normalizeH="0" baseline="0" dirty="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C749E500-4FBD-ECC0-5A72-F8C34A252620}"/>
                </a:ext>
              </a:extLst>
            </p:cNvPr>
            <p:cNvSpPr/>
            <p:nvPr/>
          </p:nvSpPr>
          <p:spPr bwMode="auto">
            <a:xfrm>
              <a:off x="743751" y="4401823"/>
              <a:ext cx="2411569" cy="36576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a:ln w="28575" cap="flat" cmpd="sng" algn="ctr">
              <a:solidFill>
                <a:schemeClr val="tx1"/>
              </a:solidFill>
              <a:prstDash val="sysDash"/>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zh-CN" sz="2400" b="1" strike="dblStrike" dirty="0">
                  <a:latin typeface="Arial" charset="0"/>
                </a:rPr>
                <a:t>5</a:t>
              </a:r>
              <a:r>
                <a:rPr kumimoji="0" lang="en-US" altLang="zh-CN" sz="2400" b="1" i="0" u="none" strike="dblStrike" cap="none" normalizeH="0" baseline="0" dirty="0">
                  <a:ln>
                    <a:noFill/>
                  </a:ln>
                  <a:solidFill>
                    <a:schemeClr val="tx1"/>
                  </a:solidFill>
                  <a:effectLst/>
                  <a:latin typeface="Arial" charset="0"/>
                </a:rPr>
                <a:t>. Session</a:t>
              </a:r>
              <a:endParaRPr kumimoji="0" lang="en-US" sz="2400" b="1" i="0" u="none" strike="dblStrike" cap="none" normalizeH="0" baseline="0" dirty="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EA27DFF8-1CA6-7B89-4BAD-E205CF50D4D5}"/>
                </a:ext>
              </a:extLst>
            </p:cNvPr>
            <p:cNvSpPr txBox="1"/>
            <p:nvPr/>
          </p:nvSpPr>
          <p:spPr>
            <a:xfrm>
              <a:off x="741303" y="2984577"/>
              <a:ext cx="2414016" cy="461665"/>
            </a:xfrm>
            <a:prstGeom prst="rect">
              <a:avLst/>
            </a:prstGeom>
            <a:noFill/>
          </p:spPr>
          <p:txBody>
            <a:bodyPr wrap="square" rtlCol="0">
              <a:spAutoFit/>
            </a:bodyPr>
            <a:lstStyle/>
            <a:p>
              <a:pPr algn="ctr"/>
              <a:r>
                <a:rPr lang="en-US" altLang="zh-CN" sz="2400" b="1" dirty="0"/>
                <a:t>OSI</a:t>
              </a:r>
              <a:endParaRPr lang="en-US" sz="2400" b="1" dirty="0"/>
            </a:p>
          </p:txBody>
        </p:sp>
        <p:sp>
          <p:nvSpPr>
            <p:cNvPr id="13" name="Rectangle 12">
              <a:extLst>
                <a:ext uri="{FF2B5EF4-FFF2-40B4-BE49-F238E27FC236}">
                  <a16:creationId xmlns:a16="http://schemas.microsoft.com/office/drawing/2014/main" id="{0A39A460-B319-D671-4E46-F1E7E3766EB8}"/>
                </a:ext>
              </a:extLst>
            </p:cNvPr>
            <p:cNvSpPr/>
            <p:nvPr/>
          </p:nvSpPr>
          <p:spPr bwMode="auto">
            <a:xfrm>
              <a:off x="4034310" y="5416221"/>
              <a:ext cx="3175711"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3. Internet (Network)</a:t>
              </a:r>
            </a:p>
          </p:txBody>
        </p:sp>
        <p:sp>
          <p:nvSpPr>
            <p:cNvPr id="14" name="Rectangle 13">
              <a:extLst>
                <a:ext uri="{FF2B5EF4-FFF2-40B4-BE49-F238E27FC236}">
                  <a16:creationId xmlns:a16="http://schemas.microsoft.com/office/drawing/2014/main" id="{6917F7B4-72F0-5B82-4A96-5E81522C93C1}"/>
                </a:ext>
              </a:extLst>
            </p:cNvPr>
            <p:cNvSpPr/>
            <p:nvPr/>
          </p:nvSpPr>
          <p:spPr bwMode="auto">
            <a:xfrm>
              <a:off x="4031862" y="4861547"/>
              <a:ext cx="3175710"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4. Transport</a:t>
              </a:r>
            </a:p>
          </p:txBody>
        </p:sp>
        <p:sp>
          <p:nvSpPr>
            <p:cNvPr id="15" name="Rectangle 14">
              <a:extLst>
                <a:ext uri="{FF2B5EF4-FFF2-40B4-BE49-F238E27FC236}">
                  <a16:creationId xmlns:a16="http://schemas.microsoft.com/office/drawing/2014/main" id="{80BBB02D-42C6-8EAD-2DAD-08242C84FC84}"/>
                </a:ext>
              </a:extLst>
            </p:cNvPr>
            <p:cNvSpPr/>
            <p:nvPr/>
          </p:nvSpPr>
          <p:spPr bwMode="auto">
            <a:xfrm>
              <a:off x="4034307" y="3387425"/>
              <a:ext cx="3175711" cy="1380158"/>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400" b="1" dirty="0">
                  <a:latin typeface="Arial" charset="0"/>
                </a:rPr>
                <a:t>5</a:t>
              </a:r>
              <a:r>
                <a:rPr kumimoji="0" lang="en-US" altLang="zh-CN" sz="2400" b="1" i="0" u="none" strike="noStrike" cap="none" normalizeH="0" baseline="0" dirty="0">
                  <a:ln>
                    <a:noFill/>
                  </a:ln>
                  <a:solidFill>
                    <a:schemeClr val="tx1"/>
                  </a:solidFill>
                  <a:effectLst/>
                  <a:latin typeface="Arial" charset="0"/>
                </a:rPr>
                <a:t>. Application</a:t>
              </a:r>
              <a:endParaRPr kumimoji="0" lang="en-US" sz="2400" b="1" i="0" u="none" strike="noStrike" cap="none" normalizeH="0" baseline="0" dirty="0">
                <a:ln>
                  <a:noFill/>
                </a:ln>
                <a:solidFill>
                  <a:schemeClr val="tx1"/>
                </a:solidFill>
                <a:effectLst/>
                <a:latin typeface="Arial" charset="0"/>
              </a:endParaRPr>
            </a:p>
          </p:txBody>
        </p:sp>
        <p:sp>
          <p:nvSpPr>
            <p:cNvPr id="16" name="Rectangle 15">
              <a:extLst>
                <a:ext uri="{FF2B5EF4-FFF2-40B4-BE49-F238E27FC236}">
                  <a16:creationId xmlns:a16="http://schemas.microsoft.com/office/drawing/2014/main" id="{35075D2D-543B-652B-3E97-045F54029AC4}"/>
                </a:ext>
              </a:extLst>
            </p:cNvPr>
            <p:cNvSpPr/>
            <p:nvPr/>
          </p:nvSpPr>
          <p:spPr bwMode="auto">
            <a:xfrm>
              <a:off x="4031862" y="5923420"/>
              <a:ext cx="3178160"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2. Link</a:t>
              </a:r>
            </a:p>
          </p:txBody>
        </p:sp>
        <p:sp>
          <p:nvSpPr>
            <p:cNvPr id="17" name="Rectangle 16">
              <a:extLst>
                <a:ext uri="{FF2B5EF4-FFF2-40B4-BE49-F238E27FC236}">
                  <a16:creationId xmlns:a16="http://schemas.microsoft.com/office/drawing/2014/main" id="{22841E1F-225F-89F3-F1BB-811CF3478604}"/>
                </a:ext>
              </a:extLst>
            </p:cNvPr>
            <p:cNvSpPr/>
            <p:nvPr/>
          </p:nvSpPr>
          <p:spPr bwMode="auto">
            <a:xfrm>
              <a:off x="4031863" y="6430619"/>
              <a:ext cx="3178160"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1. Physical</a:t>
              </a:r>
            </a:p>
          </p:txBody>
        </p:sp>
        <p:sp>
          <p:nvSpPr>
            <p:cNvPr id="20" name="TextBox 19">
              <a:extLst>
                <a:ext uri="{FF2B5EF4-FFF2-40B4-BE49-F238E27FC236}">
                  <a16:creationId xmlns:a16="http://schemas.microsoft.com/office/drawing/2014/main" id="{7B772F38-3462-6542-D245-ADFCB263E928}"/>
                </a:ext>
              </a:extLst>
            </p:cNvPr>
            <p:cNvSpPr txBox="1"/>
            <p:nvPr/>
          </p:nvSpPr>
          <p:spPr>
            <a:xfrm>
              <a:off x="4031858" y="2984577"/>
              <a:ext cx="3178160" cy="461665"/>
            </a:xfrm>
            <a:prstGeom prst="rect">
              <a:avLst/>
            </a:prstGeom>
            <a:noFill/>
          </p:spPr>
          <p:txBody>
            <a:bodyPr wrap="square" rtlCol="0">
              <a:spAutoFit/>
            </a:bodyPr>
            <a:lstStyle/>
            <a:p>
              <a:pPr algn="ctr"/>
              <a:r>
                <a:rPr lang="en-US" altLang="zh-CN" sz="2400" b="1" dirty="0"/>
                <a:t>TCP/IP</a:t>
              </a:r>
              <a:endParaRPr lang="en-US" sz="2400" b="1" dirty="0"/>
            </a:p>
          </p:txBody>
        </p:sp>
        <p:sp>
          <p:nvSpPr>
            <p:cNvPr id="21" name="Rectangle 20">
              <a:extLst>
                <a:ext uri="{FF2B5EF4-FFF2-40B4-BE49-F238E27FC236}">
                  <a16:creationId xmlns:a16="http://schemas.microsoft.com/office/drawing/2014/main" id="{4BC18368-6785-F36F-F1E6-6B7ABFC5B778}"/>
                </a:ext>
              </a:extLst>
            </p:cNvPr>
            <p:cNvSpPr/>
            <p:nvPr/>
          </p:nvSpPr>
          <p:spPr bwMode="auto">
            <a:xfrm>
              <a:off x="8157691" y="5416221"/>
              <a:ext cx="3193660"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IP, ICMP</a:t>
              </a:r>
            </a:p>
          </p:txBody>
        </p:sp>
        <p:sp>
          <p:nvSpPr>
            <p:cNvPr id="22" name="Rectangle 21">
              <a:extLst>
                <a:ext uri="{FF2B5EF4-FFF2-40B4-BE49-F238E27FC236}">
                  <a16:creationId xmlns:a16="http://schemas.microsoft.com/office/drawing/2014/main" id="{1C4AAE0E-089D-B475-8C75-39389D71DC89}"/>
                </a:ext>
              </a:extLst>
            </p:cNvPr>
            <p:cNvSpPr/>
            <p:nvPr/>
          </p:nvSpPr>
          <p:spPr bwMode="auto">
            <a:xfrm>
              <a:off x="8155241" y="4861547"/>
              <a:ext cx="3196110" cy="365760"/>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TCP, UDP</a:t>
              </a:r>
            </a:p>
          </p:txBody>
        </p:sp>
        <p:sp>
          <p:nvSpPr>
            <p:cNvPr id="23" name="Rectangle 22">
              <a:extLst>
                <a:ext uri="{FF2B5EF4-FFF2-40B4-BE49-F238E27FC236}">
                  <a16:creationId xmlns:a16="http://schemas.microsoft.com/office/drawing/2014/main" id="{68BE480A-EB61-D3D8-0E6E-63C30E32EE88}"/>
                </a:ext>
              </a:extLst>
            </p:cNvPr>
            <p:cNvSpPr/>
            <p:nvPr/>
          </p:nvSpPr>
          <p:spPr bwMode="auto">
            <a:xfrm>
              <a:off x="8157688" y="3387425"/>
              <a:ext cx="3196112" cy="1380158"/>
            </a:xfrm>
            <a:prstGeom prst="rect">
              <a:avLst/>
            </a:prstGeom>
            <a:solidFill>
              <a:srgbClr val="FFC000"/>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b="1" dirty="0">
                  <a:latin typeface="Arial" charset="0"/>
                </a:rPr>
                <a:t>HTTP, FTP, SMTP, DNS</a:t>
              </a:r>
            </a:p>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charset="0"/>
                </a:rPr>
                <a:t>SSL/TLS, JPEG, MPEG</a:t>
              </a:r>
            </a:p>
            <a:p>
              <a:pPr marL="0" marR="0" indent="0" algn="ctr" defTabSz="914400" rtl="0" eaLnBrk="1" fontAlgn="base" latinLnBrk="0" hangingPunct="1">
                <a:lnSpc>
                  <a:spcPct val="100000"/>
                </a:lnSpc>
                <a:spcBef>
                  <a:spcPct val="0"/>
                </a:spcBef>
                <a:spcAft>
                  <a:spcPct val="0"/>
                </a:spcAft>
                <a:buClrTx/>
                <a:buSzTx/>
                <a:buFontTx/>
                <a:buNone/>
                <a:tabLst/>
              </a:pPr>
              <a:r>
                <a:rPr lang="en-US" b="1" dirty="0">
                  <a:latin typeface="Arial" charset="0"/>
                </a:rPr>
                <a:t>RPC, NetBIOS</a:t>
              </a:r>
              <a:endParaRPr kumimoji="0" lang="en-US" b="1" i="0" u="none" strike="noStrike" cap="none" normalizeH="0" baseline="0" dirty="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1D374458-7B83-18C9-86D3-5C388ECE7155}"/>
                </a:ext>
              </a:extLst>
            </p:cNvPr>
            <p:cNvSpPr/>
            <p:nvPr/>
          </p:nvSpPr>
          <p:spPr bwMode="auto">
            <a:xfrm>
              <a:off x="8157690" y="5923420"/>
              <a:ext cx="3193659"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Ethernet, Wi-Fi</a:t>
              </a:r>
            </a:p>
          </p:txBody>
        </p:sp>
        <p:sp>
          <p:nvSpPr>
            <p:cNvPr id="25" name="TextBox 24">
              <a:extLst>
                <a:ext uri="{FF2B5EF4-FFF2-40B4-BE49-F238E27FC236}">
                  <a16:creationId xmlns:a16="http://schemas.microsoft.com/office/drawing/2014/main" id="{36E91862-8ADE-990A-BC75-A41A2B854112}"/>
                </a:ext>
              </a:extLst>
            </p:cNvPr>
            <p:cNvSpPr txBox="1"/>
            <p:nvPr/>
          </p:nvSpPr>
          <p:spPr>
            <a:xfrm>
              <a:off x="7691948" y="2987315"/>
              <a:ext cx="4120241" cy="400110"/>
            </a:xfrm>
            <a:prstGeom prst="rect">
              <a:avLst/>
            </a:prstGeom>
            <a:noFill/>
          </p:spPr>
          <p:txBody>
            <a:bodyPr wrap="square" rtlCol="0">
              <a:spAutoFit/>
            </a:bodyPr>
            <a:lstStyle/>
            <a:p>
              <a:pPr algn="ctr"/>
              <a:r>
                <a:rPr lang="en-US" altLang="zh-CN" sz="2000" b="1" dirty="0"/>
                <a:t>Typical Protocols &amp; Technologies</a:t>
              </a:r>
              <a:endParaRPr lang="en-US" sz="2000" b="1" dirty="0"/>
            </a:p>
          </p:txBody>
        </p:sp>
        <p:sp>
          <p:nvSpPr>
            <p:cNvPr id="26" name="Rectangle 25">
              <a:extLst>
                <a:ext uri="{FF2B5EF4-FFF2-40B4-BE49-F238E27FC236}">
                  <a16:creationId xmlns:a16="http://schemas.microsoft.com/office/drawing/2014/main" id="{4C1E457B-9820-3C94-2182-D5FCF4692F41}"/>
                </a:ext>
              </a:extLst>
            </p:cNvPr>
            <p:cNvSpPr/>
            <p:nvPr/>
          </p:nvSpPr>
          <p:spPr bwMode="auto">
            <a:xfrm>
              <a:off x="8155240" y="6430619"/>
              <a:ext cx="3193659" cy="365760"/>
            </a:xfrm>
            <a:prstGeom prst="rect">
              <a:avLst/>
            </a:prstGeom>
            <a:solidFill>
              <a:schemeClr val="tx2">
                <a:lumMod val="40000"/>
                <a:lumOff val="60000"/>
              </a:schemeClr>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2400" b="1" i="0" u="none" strike="noStrike" cap="none" normalizeH="0" baseline="0" dirty="0">
                  <a:ln>
                    <a:noFill/>
                  </a:ln>
                  <a:solidFill>
                    <a:schemeClr val="tx1"/>
                  </a:solidFill>
                  <a:effectLst/>
                  <a:latin typeface="Arial" charset="0"/>
                </a:rPr>
                <a:t>Copper, Fiber, Radio</a:t>
              </a:r>
            </a:p>
          </p:txBody>
        </p:sp>
      </p:grpSp>
    </p:spTree>
    <p:extLst>
      <p:ext uri="{BB962C8B-B14F-4D97-AF65-F5344CB8AC3E}">
        <p14:creationId xmlns:p14="http://schemas.microsoft.com/office/powerpoint/2010/main" val="2950360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46F6B-B969-E723-B423-B21848391514}"/>
              </a:ext>
            </a:extLst>
          </p:cNvPr>
          <p:cNvSpPr>
            <a:spLocks noGrp="1"/>
          </p:cNvSpPr>
          <p:nvPr>
            <p:ph type="title"/>
          </p:nvPr>
        </p:nvSpPr>
        <p:spPr/>
        <p:txBody>
          <a:bodyPr/>
          <a:lstStyle/>
          <a:p>
            <a:r>
              <a:rPr lang="en-US" altLang="zh-CN" dirty="0"/>
              <a:t>Layer of the Network – Postal Analogy</a:t>
            </a:r>
            <a:endParaRPr lang="en-US" dirty="0"/>
          </a:p>
        </p:txBody>
      </p:sp>
      <p:sp>
        <p:nvSpPr>
          <p:cNvPr id="4" name="Google Shape;884;p62">
            <a:extLst>
              <a:ext uri="{FF2B5EF4-FFF2-40B4-BE49-F238E27FC236}">
                <a16:creationId xmlns:a16="http://schemas.microsoft.com/office/drawing/2014/main" id="{FA103394-DD4F-3516-EA3B-DB2B66384CD5}"/>
              </a:ext>
            </a:extLst>
          </p:cNvPr>
          <p:cNvSpPr txBox="1">
            <a:spLocks/>
          </p:cNvSpPr>
          <p:nvPr/>
        </p:nvSpPr>
        <p:spPr>
          <a:xfrm>
            <a:off x="838200" y="1621400"/>
            <a:ext cx="8909700" cy="10923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Font typeface="Arial" panose="020B0604020202020204" pitchFamily="34" charset="0"/>
              <a:buNone/>
            </a:pPr>
            <a:r>
              <a:rPr lang="en-US" dirty="0"/>
              <a:t>CEO Alice wants to send a message to CEO Bob</a:t>
            </a:r>
          </a:p>
          <a:p>
            <a:pPr marL="0" indent="0">
              <a:spcBef>
                <a:spcPts val="600"/>
              </a:spcBef>
              <a:spcAft>
                <a:spcPts val="600"/>
              </a:spcAft>
              <a:buFont typeface="Arial" panose="020B0604020202020204" pitchFamily="34" charset="0"/>
              <a:buNone/>
            </a:pPr>
            <a:r>
              <a:rPr lang="en-US" dirty="0"/>
              <a:t>Alice writes a letter</a:t>
            </a:r>
          </a:p>
        </p:txBody>
      </p:sp>
      <p:sp>
        <p:nvSpPr>
          <p:cNvPr id="64" name="Google Shape;885;p62">
            <a:extLst>
              <a:ext uri="{FF2B5EF4-FFF2-40B4-BE49-F238E27FC236}">
                <a16:creationId xmlns:a16="http://schemas.microsoft.com/office/drawing/2014/main" id="{AF6EDD2D-498D-6B9C-E8FC-3A488F0080CE}"/>
              </a:ext>
            </a:extLst>
          </p:cNvPr>
          <p:cNvSpPr/>
          <p:nvPr/>
        </p:nvSpPr>
        <p:spPr>
          <a:xfrm>
            <a:off x="1729783"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65" name="Google Shape;886;p62">
            <a:extLst>
              <a:ext uri="{FF2B5EF4-FFF2-40B4-BE49-F238E27FC236}">
                <a16:creationId xmlns:a16="http://schemas.microsoft.com/office/drawing/2014/main" id="{691017DA-FCF1-F863-3463-63C2141016FB}"/>
              </a:ext>
            </a:extLst>
          </p:cNvPr>
          <p:cNvSpPr/>
          <p:nvPr/>
        </p:nvSpPr>
        <p:spPr>
          <a:xfrm>
            <a:off x="1729783" y="424053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Secretary</a:t>
            </a:r>
            <a:endParaRPr dirty="0">
              <a:latin typeface="Roboto"/>
              <a:ea typeface="Roboto"/>
              <a:cs typeface="Roboto"/>
              <a:sym typeface="Roboto"/>
            </a:endParaRPr>
          </a:p>
        </p:txBody>
      </p:sp>
      <p:cxnSp>
        <p:nvCxnSpPr>
          <p:cNvPr id="66" name="Google Shape;887;p62">
            <a:extLst>
              <a:ext uri="{FF2B5EF4-FFF2-40B4-BE49-F238E27FC236}">
                <a16:creationId xmlns:a16="http://schemas.microsoft.com/office/drawing/2014/main" id="{7D944591-7F0A-3D25-AB99-3331DF532C80}"/>
              </a:ext>
            </a:extLst>
          </p:cNvPr>
          <p:cNvCxnSpPr>
            <a:stCxn id="65" idx="2"/>
            <a:endCxn id="64" idx="0"/>
          </p:cNvCxnSpPr>
          <p:nvPr/>
        </p:nvCxnSpPr>
        <p:spPr>
          <a:xfrm>
            <a:off x="2507023" y="4697737"/>
            <a:ext cx="0" cy="798563"/>
          </a:xfrm>
          <a:prstGeom prst="straightConnector1">
            <a:avLst/>
          </a:prstGeom>
          <a:noFill/>
          <a:ln w="9525" cap="flat" cmpd="sng">
            <a:solidFill>
              <a:schemeClr val="dk2"/>
            </a:solidFill>
            <a:prstDash val="solid"/>
            <a:round/>
            <a:headEnd type="triangle" w="med" len="med"/>
            <a:tailEnd type="triangle" w="med" len="med"/>
          </a:ln>
        </p:spPr>
      </p:cxnSp>
      <p:sp>
        <p:nvSpPr>
          <p:cNvPr id="67" name="Google Shape;888;p62">
            <a:extLst>
              <a:ext uri="{FF2B5EF4-FFF2-40B4-BE49-F238E27FC236}">
                <a16:creationId xmlns:a16="http://schemas.microsoft.com/office/drawing/2014/main" id="{E88CECA1-A2FA-6D36-6CB0-53D4BD1ACB65}"/>
              </a:ext>
            </a:extLst>
          </p:cNvPr>
          <p:cNvSpPr/>
          <p:nvPr/>
        </p:nvSpPr>
        <p:spPr>
          <a:xfrm>
            <a:off x="1729783"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CEO</a:t>
            </a:r>
            <a:endParaRPr dirty="0">
              <a:latin typeface="Roboto"/>
              <a:ea typeface="Roboto"/>
              <a:cs typeface="Roboto"/>
              <a:sym typeface="Roboto"/>
            </a:endParaRPr>
          </a:p>
        </p:txBody>
      </p:sp>
      <p:cxnSp>
        <p:nvCxnSpPr>
          <p:cNvPr id="68" name="Google Shape;889;p62">
            <a:extLst>
              <a:ext uri="{FF2B5EF4-FFF2-40B4-BE49-F238E27FC236}">
                <a16:creationId xmlns:a16="http://schemas.microsoft.com/office/drawing/2014/main" id="{329ADC1F-33A8-A00D-1430-3E4B197700B1}"/>
              </a:ext>
            </a:extLst>
          </p:cNvPr>
          <p:cNvCxnSpPr>
            <a:stCxn id="67" idx="2"/>
            <a:endCxn id="65" idx="0"/>
          </p:cNvCxnSpPr>
          <p:nvPr/>
        </p:nvCxnSpPr>
        <p:spPr>
          <a:xfrm>
            <a:off x="2507023" y="3515100"/>
            <a:ext cx="0" cy="725437"/>
          </a:xfrm>
          <a:prstGeom prst="straightConnector1">
            <a:avLst/>
          </a:prstGeom>
          <a:noFill/>
          <a:ln w="9525" cap="flat" cmpd="sng">
            <a:solidFill>
              <a:schemeClr val="dk2"/>
            </a:solidFill>
            <a:prstDash val="solid"/>
            <a:round/>
            <a:headEnd type="triangle" w="med" len="med"/>
            <a:tailEnd type="triangle" w="med" len="med"/>
          </a:ln>
        </p:spPr>
      </p:cxnSp>
      <p:sp>
        <p:nvSpPr>
          <p:cNvPr id="69" name="Google Shape;890;p62">
            <a:extLst>
              <a:ext uri="{FF2B5EF4-FFF2-40B4-BE49-F238E27FC236}">
                <a16:creationId xmlns:a16="http://schemas.microsoft.com/office/drawing/2014/main" id="{35B70830-A2F7-54E1-A6E8-E8EB86D113F3}"/>
              </a:ext>
            </a:extLst>
          </p:cNvPr>
          <p:cNvSpPr/>
          <p:nvPr/>
        </p:nvSpPr>
        <p:spPr>
          <a:xfrm>
            <a:off x="8491217"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70" name="Google Shape;891;p62">
            <a:extLst>
              <a:ext uri="{FF2B5EF4-FFF2-40B4-BE49-F238E27FC236}">
                <a16:creationId xmlns:a16="http://schemas.microsoft.com/office/drawing/2014/main" id="{32927DE8-56A4-7E48-FDC8-95FB9391A8C4}"/>
              </a:ext>
            </a:extLst>
          </p:cNvPr>
          <p:cNvSpPr/>
          <p:nvPr/>
        </p:nvSpPr>
        <p:spPr>
          <a:xfrm>
            <a:off x="8491217" y="423768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71" name="Google Shape;892;p62">
            <a:extLst>
              <a:ext uri="{FF2B5EF4-FFF2-40B4-BE49-F238E27FC236}">
                <a16:creationId xmlns:a16="http://schemas.microsoft.com/office/drawing/2014/main" id="{97977324-2169-070A-CE83-D1E70CCA9922}"/>
              </a:ext>
            </a:extLst>
          </p:cNvPr>
          <p:cNvCxnSpPr>
            <a:stCxn id="70" idx="2"/>
            <a:endCxn id="69" idx="0"/>
          </p:cNvCxnSpPr>
          <p:nvPr/>
        </p:nvCxnSpPr>
        <p:spPr>
          <a:xfrm>
            <a:off x="9268457" y="4694887"/>
            <a:ext cx="0" cy="801413"/>
          </a:xfrm>
          <a:prstGeom prst="straightConnector1">
            <a:avLst/>
          </a:prstGeom>
          <a:noFill/>
          <a:ln w="9525" cap="flat" cmpd="sng">
            <a:solidFill>
              <a:schemeClr val="dk2"/>
            </a:solidFill>
            <a:prstDash val="solid"/>
            <a:round/>
            <a:headEnd type="triangle" w="med" len="med"/>
            <a:tailEnd type="triangle" w="med" len="med"/>
          </a:ln>
        </p:spPr>
      </p:cxnSp>
      <p:sp>
        <p:nvSpPr>
          <p:cNvPr id="72" name="Google Shape;893;p62">
            <a:extLst>
              <a:ext uri="{FF2B5EF4-FFF2-40B4-BE49-F238E27FC236}">
                <a16:creationId xmlns:a16="http://schemas.microsoft.com/office/drawing/2014/main" id="{D2377BA1-DC37-EF25-9657-428D184CADDD}"/>
              </a:ext>
            </a:extLst>
          </p:cNvPr>
          <p:cNvSpPr/>
          <p:nvPr/>
        </p:nvSpPr>
        <p:spPr>
          <a:xfrm>
            <a:off x="8491217"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73" name="Google Shape;894;p62">
            <a:extLst>
              <a:ext uri="{FF2B5EF4-FFF2-40B4-BE49-F238E27FC236}">
                <a16:creationId xmlns:a16="http://schemas.microsoft.com/office/drawing/2014/main" id="{437C9029-4539-7046-8079-028355662743}"/>
              </a:ext>
            </a:extLst>
          </p:cNvPr>
          <p:cNvCxnSpPr>
            <a:stCxn id="72" idx="2"/>
            <a:endCxn id="70" idx="0"/>
          </p:cNvCxnSpPr>
          <p:nvPr/>
        </p:nvCxnSpPr>
        <p:spPr>
          <a:xfrm>
            <a:off x="9268457" y="3515100"/>
            <a:ext cx="0" cy="722587"/>
          </a:xfrm>
          <a:prstGeom prst="straightConnector1">
            <a:avLst/>
          </a:prstGeom>
          <a:noFill/>
          <a:ln w="9525" cap="flat" cmpd="sng">
            <a:solidFill>
              <a:schemeClr val="dk2"/>
            </a:solidFill>
            <a:prstDash val="solid"/>
            <a:round/>
            <a:headEnd type="triangle" w="med" len="med"/>
            <a:tailEnd type="triangle" w="med" len="med"/>
          </a:ln>
        </p:spPr>
      </p:cxnSp>
      <p:sp>
        <p:nvSpPr>
          <p:cNvPr id="75" name="Google Shape;913;p63">
            <a:extLst>
              <a:ext uri="{FF2B5EF4-FFF2-40B4-BE49-F238E27FC236}">
                <a16:creationId xmlns:a16="http://schemas.microsoft.com/office/drawing/2014/main" id="{6D3D67F3-DC32-0719-98D4-FC497395956C}"/>
              </a:ext>
            </a:extLst>
          </p:cNvPr>
          <p:cNvSpPr/>
          <p:nvPr/>
        </p:nvSpPr>
        <p:spPr>
          <a:xfrm>
            <a:off x="3950917" y="2983821"/>
            <a:ext cx="1858075" cy="605357"/>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Tree>
    <p:extLst>
      <p:ext uri="{BB962C8B-B14F-4D97-AF65-F5344CB8AC3E}">
        <p14:creationId xmlns:p14="http://schemas.microsoft.com/office/powerpoint/2010/main" val="52725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E3B2-9AB6-BAB3-1D40-5FAA0548E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56E1D-7372-9617-25AE-88FB46CE8A7A}"/>
              </a:ext>
            </a:extLst>
          </p:cNvPr>
          <p:cNvSpPr>
            <a:spLocks noGrp="1"/>
          </p:cNvSpPr>
          <p:nvPr>
            <p:ph type="title"/>
          </p:nvPr>
        </p:nvSpPr>
        <p:spPr/>
        <p:txBody>
          <a:bodyPr/>
          <a:lstStyle/>
          <a:p>
            <a:r>
              <a:rPr lang="en-US" altLang="zh-CN" dirty="0"/>
              <a:t>Layer of the Network – Postal Analogy</a:t>
            </a:r>
            <a:endParaRPr lang="en-US" dirty="0"/>
          </a:p>
        </p:txBody>
      </p:sp>
      <p:sp>
        <p:nvSpPr>
          <p:cNvPr id="4" name="Google Shape;884;p62">
            <a:extLst>
              <a:ext uri="{FF2B5EF4-FFF2-40B4-BE49-F238E27FC236}">
                <a16:creationId xmlns:a16="http://schemas.microsoft.com/office/drawing/2014/main" id="{29188C48-F2A7-6735-95AB-89BB8A3625A3}"/>
              </a:ext>
            </a:extLst>
          </p:cNvPr>
          <p:cNvSpPr txBox="1">
            <a:spLocks/>
          </p:cNvSpPr>
          <p:nvPr/>
        </p:nvSpPr>
        <p:spPr>
          <a:xfrm>
            <a:off x="838200" y="1621400"/>
            <a:ext cx="8909700" cy="10923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Font typeface="Arial" panose="020B0604020202020204" pitchFamily="34" charset="0"/>
              <a:buNone/>
            </a:pPr>
            <a:r>
              <a:rPr lang="en-US" dirty="0"/>
              <a:t>Alice passes the letter down to her secretary</a:t>
            </a:r>
          </a:p>
          <a:p>
            <a:pPr marL="0" indent="0">
              <a:spcBef>
                <a:spcPts val="600"/>
              </a:spcBef>
              <a:spcAft>
                <a:spcPts val="600"/>
              </a:spcAft>
              <a:buFont typeface="Arial" panose="020B0604020202020204" pitchFamily="34" charset="0"/>
              <a:buNone/>
            </a:pPr>
            <a:r>
              <a:rPr lang="en-US" dirty="0"/>
              <a:t>Her secretary puts the letter in an envelope</a:t>
            </a:r>
          </a:p>
        </p:txBody>
      </p:sp>
      <p:sp>
        <p:nvSpPr>
          <p:cNvPr id="5" name="Google Shape;885;p62">
            <a:extLst>
              <a:ext uri="{FF2B5EF4-FFF2-40B4-BE49-F238E27FC236}">
                <a16:creationId xmlns:a16="http://schemas.microsoft.com/office/drawing/2014/main" id="{E84CDB12-CCCE-F229-E343-78AC03876E22}"/>
              </a:ext>
            </a:extLst>
          </p:cNvPr>
          <p:cNvSpPr/>
          <p:nvPr/>
        </p:nvSpPr>
        <p:spPr>
          <a:xfrm>
            <a:off x="1729783"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6" name="Google Shape;886;p62">
            <a:extLst>
              <a:ext uri="{FF2B5EF4-FFF2-40B4-BE49-F238E27FC236}">
                <a16:creationId xmlns:a16="http://schemas.microsoft.com/office/drawing/2014/main" id="{F372D057-811A-A002-52EC-9F12CA4F5BFE}"/>
              </a:ext>
            </a:extLst>
          </p:cNvPr>
          <p:cNvSpPr/>
          <p:nvPr/>
        </p:nvSpPr>
        <p:spPr>
          <a:xfrm>
            <a:off x="1729783" y="424053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Secretary</a:t>
            </a:r>
            <a:endParaRPr dirty="0">
              <a:latin typeface="Roboto"/>
              <a:ea typeface="Roboto"/>
              <a:cs typeface="Roboto"/>
              <a:sym typeface="Roboto"/>
            </a:endParaRPr>
          </a:p>
        </p:txBody>
      </p:sp>
      <p:cxnSp>
        <p:nvCxnSpPr>
          <p:cNvPr id="7" name="Google Shape;887;p62">
            <a:extLst>
              <a:ext uri="{FF2B5EF4-FFF2-40B4-BE49-F238E27FC236}">
                <a16:creationId xmlns:a16="http://schemas.microsoft.com/office/drawing/2014/main" id="{23628B25-8CB5-DA15-963C-43C12EDA11EE}"/>
              </a:ext>
            </a:extLst>
          </p:cNvPr>
          <p:cNvCxnSpPr>
            <a:stCxn id="6" idx="2"/>
            <a:endCxn id="5" idx="0"/>
          </p:cNvCxnSpPr>
          <p:nvPr/>
        </p:nvCxnSpPr>
        <p:spPr>
          <a:xfrm>
            <a:off x="2507023" y="4697737"/>
            <a:ext cx="0" cy="798563"/>
          </a:xfrm>
          <a:prstGeom prst="straightConnector1">
            <a:avLst/>
          </a:prstGeom>
          <a:noFill/>
          <a:ln w="9525" cap="flat" cmpd="sng">
            <a:solidFill>
              <a:schemeClr val="dk2"/>
            </a:solidFill>
            <a:prstDash val="solid"/>
            <a:round/>
            <a:headEnd type="triangle" w="med" len="med"/>
            <a:tailEnd type="triangle" w="med" len="med"/>
          </a:ln>
        </p:spPr>
      </p:cxnSp>
      <p:sp>
        <p:nvSpPr>
          <p:cNvPr id="8" name="Google Shape;888;p62">
            <a:extLst>
              <a:ext uri="{FF2B5EF4-FFF2-40B4-BE49-F238E27FC236}">
                <a16:creationId xmlns:a16="http://schemas.microsoft.com/office/drawing/2014/main" id="{9D8E7E41-E313-51B3-5990-216CBAC77566}"/>
              </a:ext>
            </a:extLst>
          </p:cNvPr>
          <p:cNvSpPr/>
          <p:nvPr/>
        </p:nvSpPr>
        <p:spPr>
          <a:xfrm>
            <a:off x="1729783"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CEO</a:t>
            </a:r>
            <a:endParaRPr dirty="0">
              <a:latin typeface="Roboto"/>
              <a:ea typeface="Roboto"/>
              <a:cs typeface="Roboto"/>
              <a:sym typeface="Roboto"/>
            </a:endParaRPr>
          </a:p>
        </p:txBody>
      </p:sp>
      <p:cxnSp>
        <p:nvCxnSpPr>
          <p:cNvPr id="9" name="Google Shape;889;p62">
            <a:extLst>
              <a:ext uri="{FF2B5EF4-FFF2-40B4-BE49-F238E27FC236}">
                <a16:creationId xmlns:a16="http://schemas.microsoft.com/office/drawing/2014/main" id="{23C1254C-36AA-826A-DAF7-4416E257DA34}"/>
              </a:ext>
            </a:extLst>
          </p:cNvPr>
          <p:cNvCxnSpPr>
            <a:stCxn id="8" idx="2"/>
            <a:endCxn id="6" idx="0"/>
          </p:cNvCxnSpPr>
          <p:nvPr/>
        </p:nvCxnSpPr>
        <p:spPr>
          <a:xfrm>
            <a:off x="2507023" y="3515100"/>
            <a:ext cx="0" cy="725437"/>
          </a:xfrm>
          <a:prstGeom prst="straightConnector1">
            <a:avLst/>
          </a:prstGeom>
          <a:noFill/>
          <a:ln w="9525" cap="flat" cmpd="sng">
            <a:solidFill>
              <a:schemeClr val="dk2"/>
            </a:solidFill>
            <a:prstDash val="solid"/>
            <a:round/>
            <a:headEnd type="triangle" w="med" len="med"/>
            <a:tailEnd type="triangle" w="med" len="med"/>
          </a:ln>
        </p:spPr>
      </p:cxnSp>
      <p:sp>
        <p:nvSpPr>
          <p:cNvPr id="10" name="Google Shape;890;p62">
            <a:extLst>
              <a:ext uri="{FF2B5EF4-FFF2-40B4-BE49-F238E27FC236}">
                <a16:creationId xmlns:a16="http://schemas.microsoft.com/office/drawing/2014/main" id="{1873AF5B-D940-A6BB-06BB-C66A1EF4D723}"/>
              </a:ext>
            </a:extLst>
          </p:cNvPr>
          <p:cNvSpPr/>
          <p:nvPr/>
        </p:nvSpPr>
        <p:spPr>
          <a:xfrm>
            <a:off x="8491217"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11" name="Google Shape;891;p62">
            <a:extLst>
              <a:ext uri="{FF2B5EF4-FFF2-40B4-BE49-F238E27FC236}">
                <a16:creationId xmlns:a16="http://schemas.microsoft.com/office/drawing/2014/main" id="{4340D20D-6B0E-6D96-63E8-CE41DAED39B4}"/>
              </a:ext>
            </a:extLst>
          </p:cNvPr>
          <p:cNvSpPr/>
          <p:nvPr/>
        </p:nvSpPr>
        <p:spPr>
          <a:xfrm>
            <a:off x="8491217" y="423768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12" name="Google Shape;892;p62">
            <a:extLst>
              <a:ext uri="{FF2B5EF4-FFF2-40B4-BE49-F238E27FC236}">
                <a16:creationId xmlns:a16="http://schemas.microsoft.com/office/drawing/2014/main" id="{21C01FB5-AC34-7590-944F-942772C175F5}"/>
              </a:ext>
            </a:extLst>
          </p:cNvPr>
          <p:cNvCxnSpPr>
            <a:stCxn id="11" idx="2"/>
            <a:endCxn id="10" idx="0"/>
          </p:cNvCxnSpPr>
          <p:nvPr/>
        </p:nvCxnSpPr>
        <p:spPr>
          <a:xfrm>
            <a:off x="9268457" y="4694887"/>
            <a:ext cx="0" cy="801413"/>
          </a:xfrm>
          <a:prstGeom prst="straightConnector1">
            <a:avLst/>
          </a:prstGeom>
          <a:noFill/>
          <a:ln w="9525" cap="flat" cmpd="sng">
            <a:solidFill>
              <a:schemeClr val="dk2"/>
            </a:solidFill>
            <a:prstDash val="solid"/>
            <a:round/>
            <a:headEnd type="triangle" w="med" len="med"/>
            <a:tailEnd type="triangle" w="med" len="med"/>
          </a:ln>
        </p:spPr>
      </p:cxnSp>
      <p:sp>
        <p:nvSpPr>
          <p:cNvPr id="13" name="Google Shape;893;p62">
            <a:extLst>
              <a:ext uri="{FF2B5EF4-FFF2-40B4-BE49-F238E27FC236}">
                <a16:creationId xmlns:a16="http://schemas.microsoft.com/office/drawing/2014/main" id="{3937C9CB-03F9-5C6A-B755-9F8A6E123AE5}"/>
              </a:ext>
            </a:extLst>
          </p:cNvPr>
          <p:cNvSpPr/>
          <p:nvPr/>
        </p:nvSpPr>
        <p:spPr>
          <a:xfrm>
            <a:off x="8491217"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14" name="Google Shape;894;p62">
            <a:extLst>
              <a:ext uri="{FF2B5EF4-FFF2-40B4-BE49-F238E27FC236}">
                <a16:creationId xmlns:a16="http://schemas.microsoft.com/office/drawing/2014/main" id="{018715C2-EED0-5716-DC26-BCEA8A1D8B34}"/>
              </a:ext>
            </a:extLst>
          </p:cNvPr>
          <p:cNvCxnSpPr>
            <a:stCxn id="13" idx="2"/>
            <a:endCxn id="11" idx="0"/>
          </p:cNvCxnSpPr>
          <p:nvPr/>
        </p:nvCxnSpPr>
        <p:spPr>
          <a:xfrm>
            <a:off x="9268457" y="3515100"/>
            <a:ext cx="0" cy="722587"/>
          </a:xfrm>
          <a:prstGeom prst="straightConnector1">
            <a:avLst/>
          </a:prstGeom>
          <a:noFill/>
          <a:ln w="9525" cap="flat" cmpd="sng">
            <a:solidFill>
              <a:schemeClr val="dk2"/>
            </a:solidFill>
            <a:prstDash val="solid"/>
            <a:round/>
            <a:headEnd type="triangle" w="med" len="med"/>
            <a:tailEnd type="triangle" w="med" len="med"/>
          </a:ln>
        </p:spPr>
      </p:cxnSp>
      <p:sp>
        <p:nvSpPr>
          <p:cNvPr id="16" name="Google Shape;900;p63">
            <a:extLst>
              <a:ext uri="{FF2B5EF4-FFF2-40B4-BE49-F238E27FC236}">
                <a16:creationId xmlns:a16="http://schemas.microsoft.com/office/drawing/2014/main" id="{8DAD7795-617E-E9E8-D8E4-E9C4292A1661}"/>
              </a:ext>
            </a:extLst>
          </p:cNvPr>
          <p:cNvSpPr/>
          <p:nvPr/>
        </p:nvSpPr>
        <p:spPr>
          <a:xfrm>
            <a:off x="3776219" y="3741634"/>
            <a:ext cx="2207473" cy="1297465"/>
          </a:xfrm>
          <a:prstGeom prst="roundRect">
            <a:avLst>
              <a:gd name="adj" fmla="val 10409"/>
            </a:avLst>
          </a:prstGeom>
          <a:solidFill>
            <a:srgbClr val="C9DAF8"/>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dirty="0">
                <a:latin typeface="Roboto"/>
                <a:ea typeface="Roboto"/>
                <a:cs typeface="Roboto"/>
                <a:sym typeface="Roboto"/>
              </a:rPr>
              <a:t>From: Alice, To: Bob</a:t>
            </a:r>
            <a:endParaRPr dirty="0">
              <a:latin typeface="Roboto"/>
              <a:ea typeface="Roboto"/>
              <a:cs typeface="Roboto"/>
              <a:sym typeface="Roboto"/>
            </a:endParaRPr>
          </a:p>
        </p:txBody>
      </p:sp>
      <p:sp>
        <p:nvSpPr>
          <p:cNvPr id="17" name="Google Shape;913;p63">
            <a:extLst>
              <a:ext uri="{FF2B5EF4-FFF2-40B4-BE49-F238E27FC236}">
                <a16:creationId xmlns:a16="http://schemas.microsoft.com/office/drawing/2014/main" id="{3D7F6699-D9B5-6578-B252-77AC6F12B924}"/>
              </a:ext>
            </a:extLst>
          </p:cNvPr>
          <p:cNvSpPr/>
          <p:nvPr/>
        </p:nvSpPr>
        <p:spPr>
          <a:xfrm>
            <a:off x="3950918" y="4163609"/>
            <a:ext cx="1858075" cy="605357"/>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Tree>
    <p:extLst>
      <p:ext uri="{BB962C8B-B14F-4D97-AF65-F5344CB8AC3E}">
        <p14:creationId xmlns:p14="http://schemas.microsoft.com/office/powerpoint/2010/main" val="3684984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D0451-4BE1-468A-CA4A-4F8E2D7895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FFCF9D-3086-EB44-85D2-A49A43BC9937}"/>
              </a:ext>
            </a:extLst>
          </p:cNvPr>
          <p:cNvSpPr>
            <a:spLocks noGrp="1"/>
          </p:cNvSpPr>
          <p:nvPr>
            <p:ph type="title"/>
          </p:nvPr>
        </p:nvSpPr>
        <p:spPr/>
        <p:txBody>
          <a:bodyPr/>
          <a:lstStyle/>
          <a:p>
            <a:r>
              <a:rPr lang="en-US" altLang="zh-CN" dirty="0"/>
              <a:t>Layer of the Network – Postal Analogy</a:t>
            </a:r>
            <a:endParaRPr lang="en-US" dirty="0"/>
          </a:p>
        </p:txBody>
      </p:sp>
      <p:sp>
        <p:nvSpPr>
          <p:cNvPr id="4" name="Google Shape;884;p62">
            <a:extLst>
              <a:ext uri="{FF2B5EF4-FFF2-40B4-BE49-F238E27FC236}">
                <a16:creationId xmlns:a16="http://schemas.microsoft.com/office/drawing/2014/main" id="{6342A624-EF58-5611-A4BD-F2313ABB2F6F}"/>
              </a:ext>
            </a:extLst>
          </p:cNvPr>
          <p:cNvSpPr txBox="1">
            <a:spLocks/>
          </p:cNvSpPr>
          <p:nvPr/>
        </p:nvSpPr>
        <p:spPr>
          <a:xfrm>
            <a:off x="838200" y="1621400"/>
            <a:ext cx="8909700" cy="10923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Font typeface="Arial" panose="020B0604020202020204" pitchFamily="34" charset="0"/>
              <a:buNone/>
            </a:pPr>
            <a:r>
              <a:rPr lang="en-US" dirty="0"/>
              <a:t>Her secretary passes the letter down to the mailman</a:t>
            </a:r>
          </a:p>
          <a:p>
            <a:pPr marL="0" indent="0">
              <a:spcBef>
                <a:spcPts val="600"/>
              </a:spcBef>
              <a:spcAft>
                <a:spcPts val="600"/>
              </a:spcAft>
              <a:buFont typeface="Arial" panose="020B0604020202020204" pitchFamily="34" charset="0"/>
              <a:buNone/>
            </a:pPr>
            <a:r>
              <a:rPr lang="en-US" dirty="0"/>
              <a:t>The mailman puts the envelope in a box</a:t>
            </a:r>
          </a:p>
        </p:txBody>
      </p:sp>
      <p:sp>
        <p:nvSpPr>
          <p:cNvPr id="5" name="Google Shape;885;p62">
            <a:extLst>
              <a:ext uri="{FF2B5EF4-FFF2-40B4-BE49-F238E27FC236}">
                <a16:creationId xmlns:a16="http://schemas.microsoft.com/office/drawing/2014/main" id="{6A1D9CE0-04D5-8186-3B84-D549722EC7B7}"/>
              </a:ext>
            </a:extLst>
          </p:cNvPr>
          <p:cNvSpPr/>
          <p:nvPr/>
        </p:nvSpPr>
        <p:spPr>
          <a:xfrm>
            <a:off x="1729783"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6" name="Google Shape;886;p62">
            <a:extLst>
              <a:ext uri="{FF2B5EF4-FFF2-40B4-BE49-F238E27FC236}">
                <a16:creationId xmlns:a16="http://schemas.microsoft.com/office/drawing/2014/main" id="{37B0DA29-E9D9-71CF-5D60-64B4CFF7957B}"/>
              </a:ext>
            </a:extLst>
          </p:cNvPr>
          <p:cNvSpPr/>
          <p:nvPr/>
        </p:nvSpPr>
        <p:spPr>
          <a:xfrm>
            <a:off x="1729783" y="424053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7" name="Google Shape;887;p62">
            <a:extLst>
              <a:ext uri="{FF2B5EF4-FFF2-40B4-BE49-F238E27FC236}">
                <a16:creationId xmlns:a16="http://schemas.microsoft.com/office/drawing/2014/main" id="{22BAC87E-B881-2372-CBE9-5C581A0B8107}"/>
              </a:ext>
            </a:extLst>
          </p:cNvPr>
          <p:cNvCxnSpPr>
            <a:stCxn id="6" idx="2"/>
            <a:endCxn id="5" idx="0"/>
          </p:cNvCxnSpPr>
          <p:nvPr/>
        </p:nvCxnSpPr>
        <p:spPr>
          <a:xfrm>
            <a:off x="2507023" y="4697737"/>
            <a:ext cx="0" cy="798563"/>
          </a:xfrm>
          <a:prstGeom prst="straightConnector1">
            <a:avLst/>
          </a:prstGeom>
          <a:noFill/>
          <a:ln w="9525" cap="flat" cmpd="sng">
            <a:solidFill>
              <a:schemeClr val="dk2"/>
            </a:solidFill>
            <a:prstDash val="solid"/>
            <a:round/>
            <a:headEnd type="triangle" w="med" len="med"/>
            <a:tailEnd type="triangle" w="med" len="med"/>
          </a:ln>
        </p:spPr>
      </p:cxnSp>
      <p:sp>
        <p:nvSpPr>
          <p:cNvPr id="8" name="Google Shape;888;p62">
            <a:extLst>
              <a:ext uri="{FF2B5EF4-FFF2-40B4-BE49-F238E27FC236}">
                <a16:creationId xmlns:a16="http://schemas.microsoft.com/office/drawing/2014/main" id="{8D1EAADC-02A1-21CD-5101-6147FCCF5A97}"/>
              </a:ext>
            </a:extLst>
          </p:cNvPr>
          <p:cNvSpPr/>
          <p:nvPr/>
        </p:nvSpPr>
        <p:spPr>
          <a:xfrm>
            <a:off x="1729783"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CEO</a:t>
            </a:r>
            <a:endParaRPr dirty="0">
              <a:latin typeface="Roboto"/>
              <a:ea typeface="Roboto"/>
              <a:cs typeface="Roboto"/>
              <a:sym typeface="Roboto"/>
            </a:endParaRPr>
          </a:p>
        </p:txBody>
      </p:sp>
      <p:cxnSp>
        <p:nvCxnSpPr>
          <p:cNvPr id="9" name="Google Shape;889;p62">
            <a:extLst>
              <a:ext uri="{FF2B5EF4-FFF2-40B4-BE49-F238E27FC236}">
                <a16:creationId xmlns:a16="http://schemas.microsoft.com/office/drawing/2014/main" id="{01FE752D-4083-4590-7C66-579D97346B8E}"/>
              </a:ext>
            </a:extLst>
          </p:cNvPr>
          <p:cNvCxnSpPr>
            <a:stCxn id="8" idx="2"/>
            <a:endCxn id="6" idx="0"/>
          </p:cNvCxnSpPr>
          <p:nvPr/>
        </p:nvCxnSpPr>
        <p:spPr>
          <a:xfrm>
            <a:off x="2507023" y="3515100"/>
            <a:ext cx="0" cy="725437"/>
          </a:xfrm>
          <a:prstGeom prst="straightConnector1">
            <a:avLst/>
          </a:prstGeom>
          <a:noFill/>
          <a:ln w="9525" cap="flat" cmpd="sng">
            <a:solidFill>
              <a:schemeClr val="dk2"/>
            </a:solidFill>
            <a:prstDash val="solid"/>
            <a:round/>
            <a:headEnd type="triangle" w="med" len="med"/>
            <a:tailEnd type="triangle" w="med" len="med"/>
          </a:ln>
        </p:spPr>
      </p:cxnSp>
      <p:sp>
        <p:nvSpPr>
          <p:cNvPr id="10" name="Google Shape;890;p62">
            <a:extLst>
              <a:ext uri="{FF2B5EF4-FFF2-40B4-BE49-F238E27FC236}">
                <a16:creationId xmlns:a16="http://schemas.microsoft.com/office/drawing/2014/main" id="{E11C9B9D-9BD9-3E7A-B171-D0C247C40BC7}"/>
              </a:ext>
            </a:extLst>
          </p:cNvPr>
          <p:cNvSpPr/>
          <p:nvPr/>
        </p:nvSpPr>
        <p:spPr>
          <a:xfrm>
            <a:off x="8491217"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11" name="Google Shape;891;p62">
            <a:extLst>
              <a:ext uri="{FF2B5EF4-FFF2-40B4-BE49-F238E27FC236}">
                <a16:creationId xmlns:a16="http://schemas.microsoft.com/office/drawing/2014/main" id="{55231570-5BC5-AF70-C96D-785B378A61DC}"/>
              </a:ext>
            </a:extLst>
          </p:cNvPr>
          <p:cNvSpPr/>
          <p:nvPr/>
        </p:nvSpPr>
        <p:spPr>
          <a:xfrm>
            <a:off x="8491217" y="423768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12" name="Google Shape;892;p62">
            <a:extLst>
              <a:ext uri="{FF2B5EF4-FFF2-40B4-BE49-F238E27FC236}">
                <a16:creationId xmlns:a16="http://schemas.microsoft.com/office/drawing/2014/main" id="{0FA8FD24-63FB-350C-1DAF-5641C5B376A6}"/>
              </a:ext>
            </a:extLst>
          </p:cNvPr>
          <p:cNvCxnSpPr>
            <a:stCxn id="11" idx="2"/>
            <a:endCxn id="10" idx="0"/>
          </p:cNvCxnSpPr>
          <p:nvPr/>
        </p:nvCxnSpPr>
        <p:spPr>
          <a:xfrm>
            <a:off x="9268457" y="4694887"/>
            <a:ext cx="0" cy="801413"/>
          </a:xfrm>
          <a:prstGeom prst="straightConnector1">
            <a:avLst/>
          </a:prstGeom>
          <a:noFill/>
          <a:ln w="9525" cap="flat" cmpd="sng">
            <a:solidFill>
              <a:schemeClr val="dk2"/>
            </a:solidFill>
            <a:prstDash val="solid"/>
            <a:round/>
            <a:headEnd type="triangle" w="med" len="med"/>
            <a:tailEnd type="triangle" w="med" len="med"/>
          </a:ln>
        </p:spPr>
      </p:cxnSp>
      <p:sp>
        <p:nvSpPr>
          <p:cNvPr id="13" name="Google Shape;893;p62">
            <a:extLst>
              <a:ext uri="{FF2B5EF4-FFF2-40B4-BE49-F238E27FC236}">
                <a16:creationId xmlns:a16="http://schemas.microsoft.com/office/drawing/2014/main" id="{D608BF9F-82D6-BF3B-0722-A1F563CAA242}"/>
              </a:ext>
            </a:extLst>
          </p:cNvPr>
          <p:cNvSpPr/>
          <p:nvPr/>
        </p:nvSpPr>
        <p:spPr>
          <a:xfrm>
            <a:off x="8491217"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14" name="Google Shape;894;p62">
            <a:extLst>
              <a:ext uri="{FF2B5EF4-FFF2-40B4-BE49-F238E27FC236}">
                <a16:creationId xmlns:a16="http://schemas.microsoft.com/office/drawing/2014/main" id="{7E789222-0A5E-6287-544C-81F6FDF1C500}"/>
              </a:ext>
            </a:extLst>
          </p:cNvPr>
          <p:cNvCxnSpPr>
            <a:stCxn id="13" idx="2"/>
            <a:endCxn id="11" idx="0"/>
          </p:cNvCxnSpPr>
          <p:nvPr/>
        </p:nvCxnSpPr>
        <p:spPr>
          <a:xfrm>
            <a:off x="9268457" y="3515100"/>
            <a:ext cx="0" cy="722587"/>
          </a:xfrm>
          <a:prstGeom prst="straightConnector1">
            <a:avLst/>
          </a:prstGeom>
          <a:noFill/>
          <a:ln w="9525" cap="flat" cmpd="sng">
            <a:solidFill>
              <a:schemeClr val="dk2"/>
            </a:solidFill>
            <a:prstDash val="solid"/>
            <a:round/>
            <a:headEnd type="triangle" w="med" len="med"/>
            <a:tailEnd type="triangle" w="med" len="med"/>
          </a:ln>
        </p:spPr>
      </p:cxnSp>
      <p:sp>
        <p:nvSpPr>
          <p:cNvPr id="19" name="Google Shape;918;p64">
            <a:extLst>
              <a:ext uri="{FF2B5EF4-FFF2-40B4-BE49-F238E27FC236}">
                <a16:creationId xmlns:a16="http://schemas.microsoft.com/office/drawing/2014/main" id="{D6B36B06-74F5-C7FD-AF67-6E00B4BE6A6C}"/>
              </a:ext>
            </a:extLst>
          </p:cNvPr>
          <p:cNvSpPr/>
          <p:nvPr/>
        </p:nvSpPr>
        <p:spPr>
          <a:xfrm>
            <a:off x="3576932" y="4976064"/>
            <a:ext cx="2699427" cy="1738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123 Alice St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456 Bob St</a:t>
            </a:r>
            <a:endParaRPr>
              <a:latin typeface="Roboto"/>
              <a:ea typeface="Roboto"/>
              <a:cs typeface="Roboto"/>
              <a:sym typeface="Roboto"/>
            </a:endParaRPr>
          </a:p>
        </p:txBody>
      </p:sp>
      <p:sp>
        <p:nvSpPr>
          <p:cNvPr id="20" name="Google Shape;919;p64">
            <a:extLst>
              <a:ext uri="{FF2B5EF4-FFF2-40B4-BE49-F238E27FC236}">
                <a16:creationId xmlns:a16="http://schemas.microsoft.com/office/drawing/2014/main" id="{BC9906A2-4CA7-6EF9-6CFC-D37EB3FD4B6B}"/>
              </a:ext>
            </a:extLst>
          </p:cNvPr>
          <p:cNvSpPr/>
          <p:nvPr/>
        </p:nvSpPr>
        <p:spPr>
          <a:xfrm>
            <a:off x="3747724" y="5554326"/>
            <a:ext cx="2357842" cy="1018759"/>
          </a:xfrm>
          <a:prstGeom prst="roundRect">
            <a:avLst>
              <a:gd name="adj" fmla="val 10409"/>
            </a:avLst>
          </a:prstGeom>
          <a:solidFill>
            <a:srgbClr val="C9DAF8"/>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21" name="Google Shape;932;p64">
            <a:extLst>
              <a:ext uri="{FF2B5EF4-FFF2-40B4-BE49-F238E27FC236}">
                <a16:creationId xmlns:a16="http://schemas.microsoft.com/office/drawing/2014/main" id="{D957D67D-BCB9-210B-AC5A-E2CCD6EC0ECA}"/>
              </a:ext>
            </a:extLst>
          </p:cNvPr>
          <p:cNvSpPr/>
          <p:nvPr/>
        </p:nvSpPr>
        <p:spPr>
          <a:xfrm>
            <a:off x="3934324" y="5932858"/>
            <a:ext cx="1984643" cy="516757"/>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Tree>
    <p:extLst>
      <p:ext uri="{BB962C8B-B14F-4D97-AF65-F5344CB8AC3E}">
        <p14:creationId xmlns:p14="http://schemas.microsoft.com/office/powerpoint/2010/main" val="3810186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0DD47-6F85-E202-180D-AD04C0313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2308D-526B-6786-D214-DA1F49843D36}"/>
              </a:ext>
            </a:extLst>
          </p:cNvPr>
          <p:cNvSpPr>
            <a:spLocks noGrp="1"/>
          </p:cNvSpPr>
          <p:nvPr>
            <p:ph type="title"/>
          </p:nvPr>
        </p:nvSpPr>
        <p:spPr/>
        <p:txBody>
          <a:bodyPr/>
          <a:lstStyle/>
          <a:p>
            <a:r>
              <a:rPr lang="en-US" altLang="zh-CN" dirty="0"/>
              <a:t>Layer of the Network – Postal Analogy</a:t>
            </a:r>
            <a:endParaRPr lang="en-US" dirty="0"/>
          </a:p>
        </p:txBody>
      </p:sp>
      <p:sp>
        <p:nvSpPr>
          <p:cNvPr id="4" name="Google Shape;884;p62">
            <a:extLst>
              <a:ext uri="{FF2B5EF4-FFF2-40B4-BE49-F238E27FC236}">
                <a16:creationId xmlns:a16="http://schemas.microsoft.com/office/drawing/2014/main" id="{C2E07DE3-F055-6507-0A1E-299450463D3E}"/>
              </a:ext>
            </a:extLst>
          </p:cNvPr>
          <p:cNvSpPr txBox="1">
            <a:spLocks/>
          </p:cNvSpPr>
          <p:nvPr/>
        </p:nvSpPr>
        <p:spPr>
          <a:xfrm>
            <a:off x="838200" y="1621400"/>
            <a:ext cx="10222832" cy="10923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Font typeface="Arial" panose="020B0604020202020204" pitchFamily="34" charset="0"/>
              <a:buNone/>
            </a:pPr>
            <a:r>
              <a:rPr lang="en-US" dirty="0"/>
              <a:t>The packet travels through the postal system, to Bob's building</a:t>
            </a:r>
          </a:p>
        </p:txBody>
      </p:sp>
      <p:sp>
        <p:nvSpPr>
          <p:cNvPr id="5" name="Google Shape;885;p62">
            <a:extLst>
              <a:ext uri="{FF2B5EF4-FFF2-40B4-BE49-F238E27FC236}">
                <a16:creationId xmlns:a16="http://schemas.microsoft.com/office/drawing/2014/main" id="{6FCC8025-0FDB-43DC-E7B3-0F144DF1E159}"/>
              </a:ext>
            </a:extLst>
          </p:cNvPr>
          <p:cNvSpPr/>
          <p:nvPr/>
        </p:nvSpPr>
        <p:spPr>
          <a:xfrm>
            <a:off x="1729783"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6" name="Google Shape;886;p62">
            <a:extLst>
              <a:ext uri="{FF2B5EF4-FFF2-40B4-BE49-F238E27FC236}">
                <a16:creationId xmlns:a16="http://schemas.microsoft.com/office/drawing/2014/main" id="{11621FAB-1186-CA6F-7177-B6224FE0B32F}"/>
              </a:ext>
            </a:extLst>
          </p:cNvPr>
          <p:cNvSpPr/>
          <p:nvPr/>
        </p:nvSpPr>
        <p:spPr>
          <a:xfrm>
            <a:off x="1729783" y="424053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Secretary</a:t>
            </a:r>
            <a:endParaRPr dirty="0">
              <a:latin typeface="Roboto"/>
              <a:ea typeface="Roboto"/>
              <a:cs typeface="Roboto"/>
              <a:sym typeface="Roboto"/>
            </a:endParaRPr>
          </a:p>
        </p:txBody>
      </p:sp>
      <p:cxnSp>
        <p:nvCxnSpPr>
          <p:cNvPr id="7" name="Google Shape;887;p62">
            <a:extLst>
              <a:ext uri="{FF2B5EF4-FFF2-40B4-BE49-F238E27FC236}">
                <a16:creationId xmlns:a16="http://schemas.microsoft.com/office/drawing/2014/main" id="{12B0BB77-93BA-285D-D67A-0A64AFA8EE50}"/>
              </a:ext>
            </a:extLst>
          </p:cNvPr>
          <p:cNvCxnSpPr>
            <a:stCxn id="6" idx="2"/>
            <a:endCxn id="5" idx="0"/>
          </p:cNvCxnSpPr>
          <p:nvPr/>
        </p:nvCxnSpPr>
        <p:spPr>
          <a:xfrm>
            <a:off x="2507023" y="4697737"/>
            <a:ext cx="0" cy="798563"/>
          </a:xfrm>
          <a:prstGeom prst="straightConnector1">
            <a:avLst/>
          </a:prstGeom>
          <a:noFill/>
          <a:ln w="9525" cap="flat" cmpd="sng">
            <a:solidFill>
              <a:schemeClr val="dk2"/>
            </a:solidFill>
            <a:prstDash val="solid"/>
            <a:round/>
            <a:headEnd type="triangle" w="med" len="med"/>
            <a:tailEnd type="triangle" w="med" len="med"/>
          </a:ln>
        </p:spPr>
      </p:cxnSp>
      <p:sp>
        <p:nvSpPr>
          <p:cNvPr id="8" name="Google Shape;888;p62">
            <a:extLst>
              <a:ext uri="{FF2B5EF4-FFF2-40B4-BE49-F238E27FC236}">
                <a16:creationId xmlns:a16="http://schemas.microsoft.com/office/drawing/2014/main" id="{254C1276-E475-0D7B-C172-DED00FFB66FB}"/>
              </a:ext>
            </a:extLst>
          </p:cNvPr>
          <p:cNvSpPr/>
          <p:nvPr/>
        </p:nvSpPr>
        <p:spPr>
          <a:xfrm>
            <a:off x="1729783"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CEO</a:t>
            </a:r>
            <a:endParaRPr dirty="0">
              <a:latin typeface="Roboto"/>
              <a:ea typeface="Roboto"/>
              <a:cs typeface="Roboto"/>
              <a:sym typeface="Roboto"/>
            </a:endParaRPr>
          </a:p>
        </p:txBody>
      </p:sp>
      <p:cxnSp>
        <p:nvCxnSpPr>
          <p:cNvPr id="9" name="Google Shape;889;p62">
            <a:extLst>
              <a:ext uri="{FF2B5EF4-FFF2-40B4-BE49-F238E27FC236}">
                <a16:creationId xmlns:a16="http://schemas.microsoft.com/office/drawing/2014/main" id="{C7BD30AF-2A1B-313C-369C-C9189BF28C2C}"/>
              </a:ext>
            </a:extLst>
          </p:cNvPr>
          <p:cNvCxnSpPr>
            <a:stCxn id="8" idx="2"/>
            <a:endCxn id="6" idx="0"/>
          </p:cNvCxnSpPr>
          <p:nvPr/>
        </p:nvCxnSpPr>
        <p:spPr>
          <a:xfrm>
            <a:off x="2507023" y="3515100"/>
            <a:ext cx="0" cy="725437"/>
          </a:xfrm>
          <a:prstGeom prst="straightConnector1">
            <a:avLst/>
          </a:prstGeom>
          <a:noFill/>
          <a:ln w="9525" cap="flat" cmpd="sng">
            <a:solidFill>
              <a:schemeClr val="dk2"/>
            </a:solidFill>
            <a:prstDash val="solid"/>
            <a:round/>
            <a:headEnd type="triangle" w="med" len="med"/>
            <a:tailEnd type="triangle" w="med" len="med"/>
          </a:ln>
        </p:spPr>
      </p:cxnSp>
      <p:sp>
        <p:nvSpPr>
          <p:cNvPr id="10" name="Google Shape;890;p62">
            <a:extLst>
              <a:ext uri="{FF2B5EF4-FFF2-40B4-BE49-F238E27FC236}">
                <a16:creationId xmlns:a16="http://schemas.microsoft.com/office/drawing/2014/main" id="{0D574D4E-E440-EF9A-CA7F-D36C3CFAD74A}"/>
              </a:ext>
            </a:extLst>
          </p:cNvPr>
          <p:cNvSpPr/>
          <p:nvPr/>
        </p:nvSpPr>
        <p:spPr>
          <a:xfrm>
            <a:off x="8491217"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11" name="Google Shape;891;p62">
            <a:extLst>
              <a:ext uri="{FF2B5EF4-FFF2-40B4-BE49-F238E27FC236}">
                <a16:creationId xmlns:a16="http://schemas.microsoft.com/office/drawing/2014/main" id="{A9E02A81-8DCE-C6A0-4798-8AA2ED9AB87A}"/>
              </a:ext>
            </a:extLst>
          </p:cNvPr>
          <p:cNvSpPr/>
          <p:nvPr/>
        </p:nvSpPr>
        <p:spPr>
          <a:xfrm>
            <a:off x="8491217" y="423768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12" name="Google Shape;892;p62">
            <a:extLst>
              <a:ext uri="{FF2B5EF4-FFF2-40B4-BE49-F238E27FC236}">
                <a16:creationId xmlns:a16="http://schemas.microsoft.com/office/drawing/2014/main" id="{657FF413-0D1B-CC75-9FEF-4707D590CBD9}"/>
              </a:ext>
            </a:extLst>
          </p:cNvPr>
          <p:cNvCxnSpPr>
            <a:stCxn id="11" idx="2"/>
            <a:endCxn id="10" idx="0"/>
          </p:cNvCxnSpPr>
          <p:nvPr/>
        </p:nvCxnSpPr>
        <p:spPr>
          <a:xfrm>
            <a:off x="9268457" y="4694887"/>
            <a:ext cx="0" cy="801413"/>
          </a:xfrm>
          <a:prstGeom prst="straightConnector1">
            <a:avLst/>
          </a:prstGeom>
          <a:noFill/>
          <a:ln w="9525" cap="flat" cmpd="sng">
            <a:solidFill>
              <a:schemeClr val="dk2"/>
            </a:solidFill>
            <a:prstDash val="solid"/>
            <a:round/>
            <a:headEnd type="triangle" w="med" len="med"/>
            <a:tailEnd type="triangle" w="med" len="med"/>
          </a:ln>
        </p:spPr>
      </p:cxnSp>
      <p:sp>
        <p:nvSpPr>
          <p:cNvPr id="13" name="Google Shape;893;p62">
            <a:extLst>
              <a:ext uri="{FF2B5EF4-FFF2-40B4-BE49-F238E27FC236}">
                <a16:creationId xmlns:a16="http://schemas.microsoft.com/office/drawing/2014/main" id="{5B677938-E3F9-2930-9EFA-418FFFC5A455}"/>
              </a:ext>
            </a:extLst>
          </p:cNvPr>
          <p:cNvSpPr/>
          <p:nvPr/>
        </p:nvSpPr>
        <p:spPr>
          <a:xfrm>
            <a:off x="8491217"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14" name="Google Shape;894;p62">
            <a:extLst>
              <a:ext uri="{FF2B5EF4-FFF2-40B4-BE49-F238E27FC236}">
                <a16:creationId xmlns:a16="http://schemas.microsoft.com/office/drawing/2014/main" id="{E9A45F73-01E0-64BF-196D-7DFC458507B0}"/>
              </a:ext>
            </a:extLst>
          </p:cNvPr>
          <p:cNvCxnSpPr>
            <a:stCxn id="13" idx="2"/>
            <a:endCxn id="11" idx="0"/>
          </p:cNvCxnSpPr>
          <p:nvPr/>
        </p:nvCxnSpPr>
        <p:spPr>
          <a:xfrm>
            <a:off x="9268457" y="3515100"/>
            <a:ext cx="0" cy="722587"/>
          </a:xfrm>
          <a:prstGeom prst="straightConnector1">
            <a:avLst/>
          </a:prstGeom>
          <a:noFill/>
          <a:ln w="9525" cap="flat" cmpd="sng">
            <a:solidFill>
              <a:schemeClr val="dk2"/>
            </a:solidFill>
            <a:prstDash val="solid"/>
            <a:round/>
            <a:headEnd type="triangle" w="med" len="med"/>
            <a:tailEnd type="triangle" w="med" len="med"/>
          </a:ln>
        </p:spPr>
      </p:cxnSp>
      <p:sp>
        <p:nvSpPr>
          <p:cNvPr id="3" name="Google Shape;918;p64">
            <a:extLst>
              <a:ext uri="{FF2B5EF4-FFF2-40B4-BE49-F238E27FC236}">
                <a16:creationId xmlns:a16="http://schemas.microsoft.com/office/drawing/2014/main" id="{7170B122-A40E-90B0-43CD-773BF4D4CFBC}"/>
              </a:ext>
            </a:extLst>
          </p:cNvPr>
          <p:cNvSpPr/>
          <p:nvPr/>
        </p:nvSpPr>
        <p:spPr>
          <a:xfrm>
            <a:off x="5540850" y="4895854"/>
            <a:ext cx="2699427" cy="1738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123 Alice St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456 Bob St</a:t>
            </a:r>
            <a:endParaRPr>
              <a:latin typeface="Roboto"/>
              <a:ea typeface="Roboto"/>
              <a:cs typeface="Roboto"/>
              <a:sym typeface="Roboto"/>
            </a:endParaRPr>
          </a:p>
        </p:txBody>
      </p:sp>
      <p:sp>
        <p:nvSpPr>
          <p:cNvPr id="15" name="Google Shape;919;p64">
            <a:extLst>
              <a:ext uri="{FF2B5EF4-FFF2-40B4-BE49-F238E27FC236}">
                <a16:creationId xmlns:a16="http://schemas.microsoft.com/office/drawing/2014/main" id="{F0945313-A830-83BE-51C7-05CFC71025E5}"/>
              </a:ext>
            </a:extLst>
          </p:cNvPr>
          <p:cNvSpPr/>
          <p:nvPr/>
        </p:nvSpPr>
        <p:spPr>
          <a:xfrm>
            <a:off x="5711642" y="5474116"/>
            <a:ext cx="2357842" cy="1018759"/>
          </a:xfrm>
          <a:prstGeom prst="roundRect">
            <a:avLst>
              <a:gd name="adj" fmla="val 10409"/>
            </a:avLst>
          </a:prstGeom>
          <a:solidFill>
            <a:srgbClr val="C9DAF8"/>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18" name="Google Shape;932;p64">
            <a:extLst>
              <a:ext uri="{FF2B5EF4-FFF2-40B4-BE49-F238E27FC236}">
                <a16:creationId xmlns:a16="http://schemas.microsoft.com/office/drawing/2014/main" id="{6D5B7BE2-547C-8D6D-7D1D-7D7496201FF5}"/>
              </a:ext>
            </a:extLst>
          </p:cNvPr>
          <p:cNvSpPr/>
          <p:nvPr/>
        </p:nvSpPr>
        <p:spPr>
          <a:xfrm>
            <a:off x="5898241" y="5852648"/>
            <a:ext cx="1984643" cy="516757"/>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Tree>
    <p:extLst>
      <p:ext uri="{BB962C8B-B14F-4D97-AF65-F5344CB8AC3E}">
        <p14:creationId xmlns:p14="http://schemas.microsoft.com/office/powerpoint/2010/main" val="3197874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B6039-D654-08F1-B017-24A341BB08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C02E5-138D-2DF7-285C-8328DA60DE97}"/>
              </a:ext>
            </a:extLst>
          </p:cNvPr>
          <p:cNvSpPr>
            <a:spLocks noGrp="1"/>
          </p:cNvSpPr>
          <p:nvPr>
            <p:ph type="title"/>
          </p:nvPr>
        </p:nvSpPr>
        <p:spPr/>
        <p:txBody>
          <a:bodyPr/>
          <a:lstStyle/>
          <a:p>
            <a:r>
              <a:rPr lang="en-US" altLang="zh-CN" dirty="0"/>
              <a:t>Layer of the Network – Postal Analogy</a:t>
            </a:r>
            <a:endParaRPr lang="en-US" dirty="0"/>
          </a:p>
        </p:txBody>
      </p:sp>
      <p:sp>
        <p:nvSpPr>
          <p:cNvPr id="4" name="Google Shape;884;p62">
            <a:extLst>
              <a:ext uri="{FF2B5EF4-FFF2-40B4-BE49-F238E27FC236}">
                <a16:creationId xmlns:a16="http://schemas.microsoft.com/office/drawing/2014/main" id="{FAD2E5A5-E46B-D65B-A3BA-D2EDE43AF15F}"/>
              </a:ext>
            </a:extLst>
          </p:cNvPr>
          <p:cNvSpPr txBox="1">
            <a:spLocks/>
          </p:cNvSpPr>
          <p:nvPr/>
        </p:nvSpPr>
        <p:spPr>
          <a:xfrm>
            <a:off x="838200" y="1621400"/>
            <a:ext cx="10222832" cy="10923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Font typeface="Arial" panose="020B0604020202020204" pitchFamily="34" charset="0"/>
              <a:buNone/>
            </a:pPr>
            <a:r>
              <a:rPr lang="en-US" dirty="0"/>
              <a:t>The mailman unwraps the box, revealing the envelope inside</a:t>
            </a:r>
          </a:p>
          <a:p>
            <a:pPr marL="0" indent="0">
              <a:spcBef>
                <a:spcPts val="600"/>
              </a:spcBef>
              <a:spcAft>
                <a:spcPts val="600"/>
              </a:spcAft>
              <a:buFont typeface="Arial" panose="020B0604020202020204" pitchFamily="34" charset="0"/>
              <a:buNone/>
            </a:pPr>
            <a:r>
              <a:rPr lang="en-US" dirty="0"/>
              <a:t>The mailman passes the envelope up to the secretary</a:t>
            </a:r>
          </a:p>
        </p:txBody>
      </p:sp>
      <p:sp>
        <p:nvSpPr>
          <p:cNvPr id="5" name="Google Shape;885;p62">
            <a:extLst>
              <a:ext uri="{FF2B5EF4-FFF2-40B4-BE49-F238E27FC236}">
                <a16:creationId xmlns:a16="http://schemas.microsoft.com/office/drawing/2014/main" id="{F7B449EF-DA7E-0921-AD63-431E22C10D1D}"/>
              </a:ext>
            </a:extLst>
          </p:cNvPr>
          <p:cNvSpPr/>
          <p:nvPr/>
        </p:nvSpPr>
        <p:spPr>
          <a:xfrm>
            <a:off x="1729783"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6" name="Google Shape;886;p62">
            <a:extLst>
              <a:ext uri="{FF2B5EF4-FFF2-40B4-BE49-F238E27FC236}">
                <a16:creationId xmlns:a16="http://schemas.microsoft.com/office/drawing/2014/main" id="{826230EC-203A-6726-5324-C3FDA1F4B407}"/>
              </a:ext>
            </a:extLst>
          </p:cNvPr>
          <p:cNvSpPr/>
          <p:nvPr/>
        </p:nvSpPr>
        <p:spPr>
          <a:xfrm>
            <a:off x="1729783" y="424053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Secretary</a:t>
            </a:r>
            <a:endParaRPr dirty="0">
              <a:latin typeface="Roboto"/>
              <a:ea typeface="Roboto"/>
              <a:cs typeface="Roboto"/>
              <a:sym typeface="Roboto"/>
            </a:endParaRPr>
          </a:p>
        </p:txBody>
      </p:sp>
      <p:cxnSp>
        <p:nvCxnSpPr>
          <p:cNvPr id="7" name="Google Shape;887;p62">
            <a:extLst>
              <a:ext uri="{FF2B5EF4-FFF2-40B4-BE49-F238E27FC236}">
                <a16:creationId xmlns:a16="http://schemas.microsoft.com/office/drawing/2014/main" id="{032B175D-2AE8-7FD2-C8F4-E38E4F90D899}"/>
              </a:ext>
            </a:extLst>
          </p:cNvPr>
          <p:cNvCxnSpPr>
            <a:stCxn id="6" idx="2"/>
            <a:endCxn id="5" idx="0"/>
          </p:cNvCxnSpPr>
          <p:nvPr/>
        </p:nvCxnSpPr>
        <p:spPr>
          <a:xfrm>
            <a:off x="2507023" y="4697737"/>
            <a:ext cx="0" cy="798563"/>
          </a:xfrm>
          <a:prstGeom prst="straightConnector1">
            <a:avLst/>
          </a:prstGeom>
          <a:noFill/>
          <a:ln w="9525" cap="flat" cmpd="sng">
            <a:solidFill>
              <a:schemeClr val="dk2"/>
            </a:solidFill>
            <a:prstDash val="solid"/>
            <a:round/>
            <a:headEnd type="triangle" w="med" len="med"/>
            <a:tailEnd type="triangle" w="med" len="med"/>
          </a:ln>
        </p:spPr>
      </p:cxnSp>
      <p:sp>
        <p:nvSpPr>
          <p:cNvPr id="8" name="Google Shape;888;p62">
            <a:extLst>
              <a:ext uri="{FF2B5EF4-FFF2-40B4-BE49-F238E27FC236}">
                <a16:creationId xmlns:a16="http://schemas.microsoft.com/office/drawing/2014/main" id="{F361C494-AEEE-270B-48A2-894829E806F0}"/>
              </a:ext>
            </a:extLst>
          </p:cNvPr>
          <p:cNvSpPr/>
          <p:nvPr/>
        </p:nvSpPr>
        <p:spPr>
          <a:xfrm>
            <a:off x="1729783"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CEO</a:t>
            </a:r>
            <a:endParaRPr dirty="0">
              <a:latin typeface="Roboto"/>
              <a:ea typeface="Roboto"/>
              <a:cs typeface="Roboto"/>
              <a:sym typeface="Roboto"/>
            </a:endParaRPr>
          </a:p>
        </p:txBody>
      </p:sp>
      <p:cxnSp>
        <p:nvCxnSpPr>
          <p:cNvPr id="9" name="Google Shape;889;p62">
            <a:extLst>
              <a:ext uri="{FF2B5EF4-FFF2-40B4-BE49-F238E27FC236}">
                <a16:creationId xmlns:a16="http://schemas.microsoft.com/office/drawing/2014/main" id="{BCEB9879-60FB-4492-86FD-31CCB4AA86DD}"/>
              </a:ext>
            </a:extLst>
          </p:cNvPr>
          <p:cNvCxnSpPr>
            <a:stCxn id="8" idx="2"/>
            <a:endCxn id="6" idx="0"/>
          </p:cNvCxnSpPr>
          <p:nvPr/>
        </p:nvCxnSpPr>
        <p:spPr>
          <a:xfrm>
            <a:off x="2507023" y="3515100"/>
            <a:ext cx="0" cy="725437"/>
          </a:xfrm>
          <a:prstGeom prst="straightConnector1">
            <a:avLst/>
          </a:prstGeom>
          <a:noFill/>
          <a:ln w="9525" cap="flat" cmpd="sng">
            <a:solidFill>
              <a:schemeClr val="dk2"/>
            </a:solidFill>
            <a:prstDash val="solid"/>
            <a:round/>
            <a:headEnd type="triangle" w="med" len="med"/>
            <a:tailEnd type="triangle" w="med" len="med"/>
          </a:ln>
        </p:spPr>
      </p:cxnSp>
      <p:sp>
        <p:nvSpPr>
          <p:cNvPr id="10" name="Google Shape;890;p62">
            <a:extLst>
              <a:ext uri="{FF2B5EF4-FFF2-40B4-BE49-F238E27FC236}">
                <a16:creationId xmlns:a16="http://schemas.microsoft.com/office/drawing/2014/main" id="{BFC77293-C966-1927-43B9-C6C4F47CB122}"/>
              </a:ext>
            </a:extLst>
          </p:cNvPr>
          <p:cNvSpPr/>
          <p:nvPr/>
        </p:nvSpPr>
        <p:spPr>
          <a:xfrm>
            <a:off x="8491217"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11" name="Google Shape;891;p62">
            <a:extLst>
              <a:ext uri="{FF2B5EF4-FFF2-40B4-BE49-F238E27FC236}">
                <a16:creationId xmlns:a16="http://schemas.microsoft.com/office/drawing/2014/main" id="{8768553D-F146-2557-4D38-4F70E196D2AD}"/>
              </a:ext>
            </a:extLst>
          </p:cNvPr>
          <p:cNvSpPr/>
          <p:nvPr/>
        </p:nvSpPr>
        <p:spPr>
          <a:xfrm>
            <a:off x="8491217" y="423768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12" name="Google Shape;892;p62">
            <a:extLst>
              <a:ext uri="{FF2B5EF4-FFF2-40B4-BE49-F238E27FC236}">
                <a16:creationId xmlns:a16="http://schemas.microsoft.com/office/drawing/2014/main" id="{0F416BD3-C949-6254-C7B7-1A94D3667BD1}"/>
              </a:ext>
            </a:extLst>
          </p:cNvPr>
          <p:cNvCxnSpPr>
            <a:stCxn id="11" idx="2"/>
            <a:endCxn id="10" idx="0"/>
          </p:cNvCxnSpPr>
          <p:nvPr/>
        </p:nvCxnSpPr>
        <p:spPr>
          <a:xfrm>
            <a:off x="9268457" y="4694887"/>
            <a:ext cx="0" cy="801413"/>
          </a:xfrm>
          <a:prstGeom prst="straightConnector1">
            <a:avLst/>
          </a:prstGeom>
          <a:noFill/>
          <a:ln w="9525" cap="flat" cmpd="sng">
            <a:solidFill>
              <a:schemeClr val="dk2"/>
            </a:solidFill>
            <a:prstDash val="solid"/>
            <a:round/>
            <a:headEnd type="triangle" w="med" len="med"/>
            <a:tailEnd type="triangle" w="med" len="med"/>
          </a:ln>
        </p:spPr>
      </p:cxnSp>
      <p:sp>
        <p:nvSpPr>
          <p:cNvPr id="13" name="Google Shape;893;p62">
            <a:extLst>
              <a:ext uri="{FF2B5EF4-FFF2-40B4-BE49-F238E27FC236}">
                <a16:creationId xmlns:a16="http://schemas.microsoft.com/office/drawing/2014/main" id="{E9E87255-44CD-7DDB-8589-2DE8DAD6BAEE}"/>
              </a:ext>
            </a:extLst>
          </p:cNvPr>
          <p:cNvSpPr/>
          <p:nvPr/>
        </p:nvSpPr>
        <p:spPr>
          <a:xfrm>
            <a:off x="8491217"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14" name="Google Shape;894;p62">
            <a:extLst>
              <a:ext uri="{FF2B5EF4-FFF2-40B4-BE49-F238E27FC236}">
                <a16:creationId xmlns:a16="http://schemas.microsoft.com/office/drawing/2014/main" id="{9177F8F3-6D44-50C9-D154-7786C589562C}"/>
              </a:ext>
            </a:extLst>
          </p:cNvPr>
          <p:cNvCxnSpPr>
            <a:stCxn id="13" idx="2"/>
            <a:endCxn id="11" idx="0"/>
          </p:cNvCxnSpPr>
          <p:nvPr/>
        </p:nvCxnSpPr>
        <p:spPr>
          <a:xfrm>
            <a:off x="9268457" y="3515100"/>
            <a:ext cx="0" cy="722587"/>
          </a:xfrm>
          <a:prstGeom prst="straightConnector1">
            <a:avLst/>
          </a:prstGeom>
          <a:noFill/>
          <a:ln w="9525" cap="flat" cmpd="sng">
            <a:solidFill>
              <a:schemeClr val="dk2"/>
            </a:solidFill>
            <a:prstDash val="solid"/>
            <a:round/>
            <a:headEnd type="triangle" w="med" len="med"/>
            <a:tailEnd type="triangle" w="med" len="med"/>
          </a:ln>
        </p:spPr>
      </p:cxnSp>
      <p:sp>
        <p:nvSpPr>
          <p:cNvPr id="16" name="Google Shape;900;p63">
            <a:extLst>
              <a:ext uri="{FF2B5EF4-FFF2-40B4-BE49-F238E27FC236}">
                <a16:creationId xmlns:a16="http://schemas.microsoft.com/office/drawing/2014/main" id="{D792507B-04D0-89A6-5C64-B546B7CFBB4E}"/>
              </a:ext>
            </a:extLst>
          </p:cNvPr>
          <p:cNvSpPr/>
          <p:nvPr/>
        </p:nvSpPr>
        <p:spPr>
          <a:xfrm>
            <a:off x="5862011" y="3734307"/>
            <a:ext cx="2207473" cy="1297465"/>
          </a:xfrm>
          <a:prstGeom prst="roundRect">
            <a:avLst>
              <a:gd name="adj" fmla="val 10409"/>
            </a:avLst>
          </a:prstGeom>
          <a:solidFill>
            <a:srgbClr val="C9DAF8"/>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dirty="0">
                <a:latin typeface="Roboto"/>
                <a:ea typeface="Roboto"/>
                <a:cs typeface="Roboto"/>
                <a:sym typeface="Roboto"/>
              </a:rPr>
              <a:t>From: Alice, To: Bob</a:t>
            </a:r>
            <a:endParaRPr dirty="0">
              <a:latin typeface="Roboto"/>
              <a:ea typeface="Roboto"/>
              <a:cs typeface="Roboto"/>
              <a:sym typeface="Roboto"/>
            </a:endParaRPr>
          </a:p>
        </p:txBody>
      </p:sp>
      <p:sp>
        <p:nvSpPr>
          <p:cNvPr id="17" name="Google Shape;913;p63">
            <a:extLst>
              <a:ext uri="{FF2B5EF4-FFF2-40B4-BE49-F238E27FC236}">
                <a16:creationId xmlns:a16="http://schemas.microsoft.com/office/drawing/2014/main" id="{4CC7605B-9D0C-79C1-7391-601E1FFED359}"/>
              </a:ext>
            </a:extLst>
          </p:cNvPr>
          <p:cNvSpPr/>
          <p:nvPr/>
        </p:nvSpPr>
        <p:spPr>
          <a:xfrm>
            <a:off x="6036710" y="4156282"/>
            <a:ext cx="1858075" cy="605357"/>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"Your days are numbered."</a:t>
            </a:r>
            <a:endParaRPr>
              <a:latin typeface="Roboto"/>
              <a:ea typeface="Roboto"/>
              <a:cs typeface="Roboto"/>
              <a:sym typeface="Roboto"/>
            </a:endParaRPr>
          </a:p>
        </p:txBody>
      </p:sp>
    </p:spTree>
    <p:extLst>
      <p:ext uri="{BB962C8B-B14F-4D97-AF65-F5344CB8AC3E}">
        <p14:creationId xmlns:p14="http://schemas.microsoft.com/office/powerpoint/2010/main" val="4260489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49ADB-B8AA-E2B0-D554-EF377528F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B49C7-A0CA-6284-D3D6-F293651C2FAB}"/>
              </a:ext>
            </a:extLst>
          </p:cNvPr>
          <p:cNvSpPr>
            <a:spLocks noGrp="1"/>
          </p:cNvSpPr>
          <p:nvPr>
            <p:ph type="title"/>
          </p:nvPr>
        </p:nvSpPr>
        <p:spPr/>
        <p:txBody>
          <a:bodyPr/>
          <a:lstStyle/>
          <a:p>
            <a:r>
              <a:rPr lang="en-US" altLang="zh-CN" dirty="0"/>
              <a:t>Layer of the Network – Postal Analogy</a:t>
            </a:r>
            <a:endParaRPr lang="en-US" dirty="0"/>
          </a:p>
        </p:txBody>
      </p:sp>
      <p:sp>
        <p:nvSpPr>
          <p:cNvPr id="4" name="Google Shape;884;p62">
            <a:extLst>
              <a:ext uri="{FF2B5EF4-FFF2-40B4-BE49-F238E27FC236}">
                <a16:creationId xmlns:a16="http://schemas.microsoft.com/office/drawing/2014/main" id="{E47696FF-D040-E87D-DBF5-10C495020CAD}"/>
              </a:ext>
            </a:extLst>
          </p:cNvPr>
          <p:cNvSpPr txBox="1">
            <a:spLocks/>
          </p:cNvSpPr>
          <p:nvPr/>
        </p:nvSpPr>
        <p:spPr>
          <a:xfrm>
            <a:off x="838200" y="1621400"/>
            <a:ext cx="10222832" cy="10923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Font typeface="Arial" panose="020B0604020202020204" pitchFamily="34" charset="0"/>
              <a:buNone/>
            </a:pPr>
            <a:r>
              <a:rPr lang="en-US" dirty="0"/>
              <a:t>The secretary unwraps the envelope, revealing the letter inside.</a:t>
            </a:r>
          </a:p>
          <a:p>
            <a:pPr marL="0" indent="0">
              <a:spcBef>
                <a:spcPts val="600"/>
              </a:spcBef>
              <a:spcAft>
                <a:spcPts val="600"/>
              </a:spcAft>
              <a:buFont typeface="Arial" panose="020B0604020202020204" pitchFamily="34" charset="0"/>
              <a:buNone/>
            </a:pPr>
            <a:r>
              <a:rPr lang="en-US" dirty="0"/>
              <a:t>The secretary passes the letter up to Bob.</a:t>
            </a:r>
          </a:p>
        </p:txBody>
      </p:sp>
      <p:sp>
        <p:nvSpPr>
          <p:cNvPr id="5" name="Google Shape;885;p62">
            <a:extLst>
              <a:ext uri="{FF2B5EF4-FFF2-40B4-BE49-F238E27FC236}">
                <a16:creationId xmlns:a16="http://schemas.microsoft.com/office/drawing/2014/main" id="{22F89B57-5A07-B55F-DEB8-533E75D6374F}"/>
              </a:ext>
            </a:extLst>
          </p:cNvPr>
          <p:cNvSpPr/>
          <p:nvPr/>
        </p:nvSpPr>
        <p:spPr>
          <a:xfrm>
            <a:off x="1729783"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6" name="Google Shape;886;p62">
            <a:extLst>
              <a:ext uri="{FF2B5EF4-FFF2-40B4-BE49-F238E27FC236}">
                <a16:creationId xmlns:a16="http://schemas.microsoft.com/office/drawing/2014/main" id="{EC5AE0C8-47B2-9C60-987B-18F756309ECF}"/>
              </a:ext>
            </a:extLst>
          </p:cNvPr>
          <p:cNvSpPr/>
          <p:nvPr/>
        </p:nvSpPr>
        <p:spPr>
          <a:xfrm>
            <a:off x="1729783" y="424053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Secretary</a:t>
            </a:r>
            <a:endParaRPr dirty="0">
              <a:latin typeface="Roboto"/>
              <a:ea typeface="Roboto"/>
              <a:cs typeface="Roboto"/>
              <a:sym typeface="Roboto"/>
            </a:endParaRPr>
          </a:p>
        </p:txBody>
      </p:sp>
      <p:cxnSp>
        <p:nvCxnSpPr>
          <p:cNvPr id="7" name="Google Shape;887;p62">
            <a:extLst>
              <a:ext uri="{FF2B5EF4-FFF2-40B4-BE49-F238E27FC236}">
                <a16:creationId xmlns:a16="http://schemas.microsoft.com/office/drawing/2014/main" id="{82133FCC-8BED-1705-44DC-A6D4FCED428B}"/>
              </a:ext>
            </a:extLst>
          </p:cNvPr>
          <p:cNvCxnSpPr>
            <a:stCxn id="6" idx="2"/>
            <a:endCxn id="5" idx="0"/>
          </p:cNvCxnSpPr>
          <p:nvPr/>
        </p:nvCxnSpPr>
        <p:spPr>
          <a:xfrm>
            <a:off x="2507023" y="4697737"/>
            <a:ext cx="0" cy="798563"/>
          </a:xfrm>
          <a:prstGeom prst="straightConnector1">
            <a:avLst/>
          </a:prstGeom>
          <a:noFill/>
          <a:ln w="9525" cap="flat" cmpd="sng">
            <a:solidFill>
              <a:schemeClr val="dk2"/>
            </a:solidFill>
            <a:prstDash val="solid"/>
            <a:round/>
            <a:headEnd type="triangle" w="med" len="med"/>
            <a:tailEnd type="triangle" w="med" len="med"/>
          </a:ln>
        </p:spPr>
      </p:cxnSp>
      <p:sp>
        <p:nvSpPr>
          <p:cNvPr id="8" name="Google Shape;888;p62">
            <a:extLst>
              <a:ext uri="{FF2B5EF4-FFF2-40B4-BE49-F238E27FC236}">
                <a16:creationId xmlns:a16="http://schemas.microsoft.com/office/drawing/2014/main" id="{A73B4F6B-9656-A521-F5CA-5EA88C03FC3C}"/>
              </a:ext>
            </a:extLst>
          </p:cNvPr>
          <p:cNvSpPr/>
          <p:nvPr/>
        </p:nvSpPr>
        <p:spPr>
          <a:xfrm>
            <a:off x="1729783"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CEO</a:t>
            </a:r>
            <a:endParaRPr dirty="0">
              <a:latin typeface="Roboto"/>
              <a:ea typeface="Roboto"/>
              <a:cs typeface="Roboto"/>
              <a:sym typeface="Roboto"/>
            </a:endParaRPr>
          </a:p>
        </p:txBody>
      </p:sp>
      <p:cxnSp>
        <p:nvCxnSpPr>
          <p:cNvPr id="9" name="Google Shape;889;p62">
            <a:extLst>
              <a:ext uri="{FF2B5EF4-FFF2-40B4-BE49-F238E27FC236}">
                <a16:creationId xmlns:a16="http://schemas.microsoft.com/office/drawing/2014/main" id="{6FF8E598-BA28-AED0-4622-E7EEEC92C0AA}"/>
              </a:ext>
            </a:extLst>
          </p:cNvPr>
          <p:cNvCxnSpPr>
            <a:stCxn id="8" idx="2"/>
            <a:endCxn id="6" idx="0"/>
          </p:cNvCxnSpPr>
          <p:nvPr/>
        </p:nvCxnSpPr>
        <p:spPr>
          <a:xfrm>
            <a:off x="2507023" y="3515100"/>
            <a:ext cx="0" cy="725437"/>
          </a:xfrm>
          <a:prstGeom prst="straightConnector1">
            <a:avLst/>
          </a:prstGeom>
          <a:noFill/>
          <a:ln w="9525" cap="flat" cmpd="sng">
            <a:solidFill>
              <a:schemeClr val="dk2"/>
            </a:solidFill>
            <a:prstDash val="solid"/>
            <a:round/>
            <a:headEnd type="triangle" w="med" len="med"/>
            <a:tailEnd type="triangle" w="med" len="med"/>
          </a:ln>
        </p:spPr>
      </p:cxnSp>
      <p:sp>
        <p:nvSpPr>
          <p:cNvPr id="10" name="Google Shape;890;p62">
            <a:extLst>
              <a:ext uri="{FF2B5EF4-FFF2-40B4-BE49-F238E27FC236}">
                <a16:creationId xmlns:a16="http://schemas.microsoft.com/office/drawing/2014/main" id="{99B1F285-3479-5850-8112-CBBE6C1BA28C}"/>
              </a:ext>
            </a:extLst>
          </p:cNvPr>
          <p:cNvSpPr/>
          <p:nvPr/>
        </p:nvSpPr>
        <p:spPr>
          <a:xfrm>
            <a:off x="8491217" y="5496300"/>
            <a:ext cx="1554480" cy="457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Mail Room</a:t>
            </a:r>
            <a:endParaRPr dirty="0">
              <a:latin typeface="Roboto"/>
              <a:ea typeface="Roboto"/>
              <a:cs typeface="Roboto"/>
              <a:sym typeface="Roboto"/>
            </a:endParaRPr>
          </a:p>
        </p:txBody>
      </p:sp>
      <p:sp>
        <p:nvSpPr>
          <p:cNvPr id="11" name="Google Shape;891;p62">
            <a:extLst>
              <a:ext uri="{FF2B5EF4-FFF2-40B4-BE49-F238E27FC236}">
                <a16:creationId xmlns:a16="http://schemas.microsoft.com/office/drawing/2014/main" id="{30707CB4-6E03-FD52-D10D-E83378C9520E}"/>
              </a:ext>
            </a:extLst>
          </p:cNvPr>
          <p:cNvSpPr/>
          <p:nvPr/>
        </p:nvSpPr>
        <p:spPr>
          <a:xfrm>
            <a:off x="8491217" y="4237687"/>
            <a:ext cx="1554480" cy="45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12" name="Google Shape;892;p62">
            <a:extLst>
              <a:ext uri="{FF2B5EF4-FFF2-40B4-BE49-F238E27FC236}">
                <a16:creationId xmlns:a16="http://schemas.microsoft.com/office/drawing/2014/main" id="{DEC828A4-EDB1-9B1B-827B-C42ACB7AA641}"/>
              </a:ext>
            </a:extLst>
          </p:cNvPr>
          <p:cNvCxnSpPr>
            <a:stCxn id="11" idx="2"/>
            <a:endCxn id="10" idx="0"/>
          </p:cNvCxnSpPr>
          <p:nvPr/>
        </p:nvCxnSpPr>
        <p:spPr>
          <a:xfrm>
            <a:off x="9268457" y="4694887"/>
            <a:ext cx="0" cy="801413"/>
          </a:xfrm>
          <a:prstGeom prst="straightConnector1">
            <a:avLst/>
          </a:prstGeom>
          <a:noFill/>
          <a:ln w="9525" cap="flat" cmpd="sng">
            <a:solidFill>
              <a:schemeClr val="dk2"/>
            </a:solidFill>
            <a:prstDash val="solid"/>
            <a:round/>
            <a:headEnd type="triangle" w="med" len="med"/>
            <a:tailEnd type="triangle" w="med" len="med"/>
          </a:ln>
        </p:spPr>
      </p:cxnSp>
      <p:sp>
        <p:nvSpPr>
          <p:cNvPr id="13" name="Google Shape;893;p62">
            <a:extLst>
              <a:ext uri="{FF2B5EF4-FFF2-40B4-BE49-F238E27FC236}">
                <a16:creationId xmlns:a16="http://schemas.microsoft.com/office/drawing/2014/main" id="{10777D83-8F99-F950-AB76-0C6987CFF46F}"/>
              </a:ext>
            </a:extLst>
          </p:cNvPr>
          <p:cNvSpPr/>
          <p:nvPr/>
        </p:nvSpPr>
        <p:spPr>
          <a:xfrm>
            <a:off x="8491217" y="3057900"/>
            <a:ext cx="1554480" cy="457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14" name="Google Shape;894;p62">
            <a:extLst>
              <a:ext uri="{FF2B5EF4-FFF2-40B4-BE49-F238E27FC236}">
                <a16:creationId xmlns:a16="http://schemas.microsoft.com/office/drawing/2014/main" id="{A13EC106-5119-3576-357A-5771B9D08283}"/>
              </a:ext>
            </a:extLst>
          </p:cNvPr>
          <p:cNvCxnSpPr>
            <a:stCxn id="13" idx="2"/>
            <a:endCxn id="11" idx="0"/>
          </p:cNvCxnSpPr>
          <p:nvPr/>
        </p:nvCxnSpPr>
        <p:spPr>
          <a:xfrm>
            <a:off x="9268457" y="3515100"/>
            <a:ext cx="0" cy="722587"/>
          </a:xfrm>
          <a:prstGeom prst="straightConnector1">
            <a:avLst/>
          </a:prstGeom>
          <a:noFill/>
          <a:ln w="9525" cap="flat" cmpd="sng">
            <a:solidFill>
              <a:schemeClr val="dk2"/>
            </a:solidFill>
            <a:prstDash val="solid"/>
            <a:round/>
            <a:headEnd type="triangle" w="med" len="med"/>
            <a:tailEnd type="triangle" w="med" len="med"/>
          </a:ln>
        </p:spPr>
      </p:cxnSp>
      <p:sp>
        <p:nvSpPr>
          <p:cNvPr id="3" name="Google Shape;913;p63">
            <a:extLst>
              <a:ext uri="{FF2B5EF4-FFF2-40B4-BE49-F238E27FC236}">
                <a16:creationId xmlns:a16="http://schemas.microsoft.com/office/drawing/2014/main" id="{212E7635-9F06-5BC0-9D7D-825259271BAA}"/>
              </a:ext>
            </a:extLst>
          </p:cNvPr>
          <p:cNvSpPr/>
          <p:nvPr/>
        </p:nvSpPr>
        <p:spPr>
          <a:xfrm>
            <a:off x="6429422" y="2983821"/>
            <a:ext cx="1858075" cy="605357"/>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Tree>
    <p:extLst>
      <p:ext uri="{BB962C8B-B14F-4D97-AF65-F5344CB8AC3E}">
        <p14:creationId xmlns:p14="http://schemas.microsoft.com/office/powerpoint/2010/main" val="4057456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863D9-D5A3-BF28-AA10-B7CC9A99A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F6862-A4A8-2760-F1D1-5CF96D787473}"/>
              </a:ext>
            </a:extLst>
          </p:cNvPr>
          <p:cNvSpPr>
            <a:spLocks noGrp="1"/>
          </p:cNvSpPr>
          <p:nvPr>
            <p:ph type="title"/>
          </p:nvPr>
        </p:nvSpPr>
        <p:spPr>
          <a:xfrm>
            <a:off x="838200" y="25716"/>
            <a:ext cx="10515600" cy="1325563"/>
          </a:xfrm>
        </p:spPr>
        <p:txBody>
          <a:bodyPr/>
          <a:lstStyle/>
          <a:p>
            <a:r>
              <a:rPr lang="en-US" altLang="zh-CN" dirty="0"/>
              <a:t>Layer of the Network – Postal Analogy</a:t>
            </a:r>
            <a:endParaRPr lang="en-US" dirty="0"/>
          </a:p>
        </p:txBody>
      </p:sp>
      <p:sp>
        <p:nvSpPr>
          <p:cNvPr id="4" name="Google Shape;884;p62">
            <a:extLst>
              <a:ext uri="{FF2B5EF4-FFF2-40B4-BE49-F238E27FC236}">
                <a16:creationId xmlns:a16="http://schemas.microsoft.com/office/drawing/2014/main" id="{652B6CE1-758D-F0F0-3329-BE7C74D7D9AB}"/>
              </a:ext>
            </a:extLst>
          </p:cNvPr>
          <p:cNvSpPr txBox="1">
            <a:spLocks/>
          </p:cNvSpPr>
          <p:nvPr/>
        </p:nvSpPr>
        <p:spPr>
          <a:xfrm>
            <a:off x="838200" y="1086490"/>
            <a:ext cx="10800347" cy="174088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None/>
            </a:pPr>
            <a:r>
              <a:rPr lang="en-US" sz="2400" dirty="0"/>
              <a:t>As we move to lower layers, we wrap additional </a:t>
            </a:r>
            <a:r>
              <a:rPr lang="en-US" sz="2400" b="1" i="1" dirty="0">
                <a:solidFill>
                  <a:srgbClr val="C00000"/>
                </a:solidFill>
              </a:rPr>
              <a:t>headers </a:t>
            </a:r>
            <a:r>
              <a:rPr lang="en-US" sz="2400" dirty="0"/>
              <a:t>(and sometimes a trailer)  around the packet </a:t>
            </a:r>
            <a:r>
              <a:rPr lang="en-US" sz="2400" dirty="0">
                <a:sym typeface="Wingdings" panose="05000000000000000000" pitchFamily="2" charset="2"/>
              </a:rPr>
              <a:t> </a:t>
            </a:r>
            <a:r>
              <a:rPr lang="en-US" sz="2400" b="1" i="1" dirty="0">
                <a:solidFill>
                  <a:srgbClr val="C00000"/>
                </a:solidFill>
                <a:sym typeface="Wingdings" panose="05000000000000000000" pitchFamily="2" charset="2"/>
              </a:rPr>
              <a:t>Encapsulation</a:t>
            </a:r>
            <a:endParaRPr lang="en-US" sz="2400" b="1" i="1" dirty="0">
              <a:solidFill>
                <a:srgbClr val="C00000"/>
              </a:solidFill>
            </a:endParaRPr>
          </a:p>
          <a:p>
            <a:pPr marL="0" indent="0">
              <a:spcBef>
                <a:spcPts val="600"/>
              </a:spcBef>
              <a:spcAft>
                <a:spcPts val="600"/>
              </a:spcAft>
              <a:buFont typeface="Arial" panose="020B0604020202020204" pitchFamily="34" charset="0"/>
              <a:buNone/>
            </a:pPr>
            <a:r>
              <a:rPr lang="en-US" sz="2400" dirty="0"/>
              <a:t>As we move to higher layers, we peel off headers (</a:t>
            </a:r>
            <a:r>
              <a:rPr lang="en-US" sz="2400" b="1" i="1" dirty="0">
                <a:solidFill>
                  <a:srgbClr val="C00000"/>
                </a:solidFill>
              </a:rPr>
              <a:t>decapsulation</a:t>
            </a:r>
            <a:r>
              <a:rPr lang="en-US" sz="2400" dirty="0"/>
              <a:t>), revealing the inner headers</a:t>
            </a:r>
          </a:p>
        </p:txBody>
      </p:sp>
      <p:cxnSp>
        <p:nvCxnSpPr>
          <p:cNvPr id="15" name="Google Shape;991;p68">
            <a:extLst>
              <a:ext uri="{FF2B5EF4-FFF2-40B4-BE49-F238E27FC236}">
                <a16:creationId xmlns:a16="http://schemas.microsoft.com/office/drawing/2014/main" id="{7F8C2802-DAD4-0C45-D23D-FF95469AE045}"/>
              </a:ext>
            </a:extLst>
          </p:cNvPr>
          <p:cNvCxnSpPr/>
          <p:nvPr/>
        </p:nvCxnSpPr>
        <p:spPr>
          <a:xfrm>
            <a:off x="3549882" y="5527994"/>
            <a:ext cx="1153200" cy="0"/>
          </a:xfrm>
          <a:prstGeom prst="straightConnector1">
            <a:avLst/>
          </a:prstGeom>
          <a:noFill/>
          <a:ln w="19050" cap="flat" cmpd="sng">
            <a:solidFill>
              <a:srgbClr val="D9D9D9"/>
            </a:solidFill>
            <a:prstDash val="solid"/>
            <a:round/>
            <a:headEnd type="none" w="med" len="med"/>
            <a:tailEnd type="triangle" w="med" len="med"/>
          </a:ln>
        </p:spPr>
      </p:cxnSp>
      <p:cxnSp>
        <p:nvCxnSpPr>
          <p:cNvPr id="16" name="Google Shape;992;p68">
            <a:extLst>
              <a:ext uri="{FF2B5EF4-FFF2-40B4-BE49-F238E27FC236}">
                <a16:creationId xmlns:a16="http://schemas.microsoft.com/office/drawing/2014/main" id="{27C3D714-C508-0231-A12E-1B1C0C5FBCA2}"/>
              </a:ext>
            </a:extLst>
          </p:cNvPr>
          <p:cNvCxnSpPr>
            <a:cxnSpLocks/>
          </p:cNvCxnSpPr>
          <p:nvPr/>
        </p:nvCxnSpPr>
        <p:spPr>
          <a:xfrm>
            <a:off x="6884225" y="5580757"/>
            <a:ext cx="1134600" cy="0"/>
          </a:xfrm>
          <a:prstGeom prst="straightConnector1">
            <a:avLst/>
          </a:prstGeom>
          <a:noFill/>
          <a:ln w="19050" cap="flat" cmpd="sng">
            <a:solidFill>
              <a:srgbClr val="D9D9D9"/>
            </a:solidFill>
            <a:prstDash val="solid"/>
            <a:round/>
            <a:headEnd type="none" w="med" len="med"/>
            <a:tailEnd type="triangle" w="med" len="med"/>
          </a:ln>
        </p:spPr>
      </p:cxnSp>
      <p:cxnSp>
        <p:nvCxnSpPr>
          <p:cNvPr id="17" name="Google Shape;993;p68">
            <a:extLst>
              <a:ext uri="{FF2B5EF4-FFF2-40B4-BE49-F238E27FC236}">
                <a16:creationId xmlns:a16="http://schemas.microsoft.com/office/drawing/2014/main" id="{9897B2EC-A09D-036D-F290-66E37CBDD8E0}"/>
              </a:ext>
            </a:extLst>
          </p:cNvPr>
          <p:cNvCxnSpPr/>
          <p:nvPr/>
        </p:nvCxnSpPr>
        <p:spPr>
          <a:xfrm>
            <a:off x="3549882" y="5809357"/>
            <a:ext cx="1153200" cy="0"/>
          </a:xfrm>
          <a:prstGeom prst="straightConnector1">
            <a:avLst/>
          </a:prstGeom>
          <a:noFill/>
          <a:ln w="19050" cap="flat" cmpd="sng">
            <a:solidFill>
              <a:srgbClr val="D9D9D9"/>
            </a:solidFill>
            <a:prstDash val="solid"/>
            <a:round/>
            <a:headEnd type="triangle" w="med" len="med"/>
            <a:tailEnd type="none" w="med" len="med"/>
          </a:ln>
        </p:spPr>
      </p:cxnSp>
      <p:cxnSp>
        <p:nvCxnSpPr>
          <p:cNvPr id="18" name="Google Shape;994;p68">
            <a:extLst>
              <a:ext uri="{FF2B5EF4-FFF2-40B4-BE49-F238E27FC236}">
                <a16:creationId xmlns:a16="http://schemas.microsoft.com/office/drawing/2014/main" id="{B29C8660-A412-897B-8FEB-59C246B9B046}"/>
              </a:ext>
            </a:extLst>
          </p:cNvPr>
          <p:cNvCxnSpPr/>
          <p:nvPr/>
        </p:nvCxnSpPr>
        <p:spPr>
          <a:xfrm>
            <a:off x="6868045" y="5809357"/>
            <a:ext cx="1134600" cy="0"/>
          </a:xfrm>
          <a:prstGeom prst="straightConnector1">
            <a:avLst/>
          </a:prstGeom>
          <a:noFill/>
          <a:ln w="19050" cap="flat" cmpd="sng">
            <a:solidFill>
              <a:srgbClr val="D9D9D9"/>
            </a:solidFill>
            <a:prstDash val="solid"/>
            <a:round/>
            <a:headEnd type="triangle" w="med" len="med"/>
            <a:tailEnd type="none" w="med" len="med"/>
          </a:ln>
        </p:spPr>
      </p:cxnSp>
      <p:cxnSp>
        <p:nvCxnSpPr>
          <p:cNvPr id="19" name="Google Shape;995;p68">
            <a:extLst>
              <a:ext uri="{FF2B5EF4-FFF2-40B4-BE49-F238E27FC236}">
                <a16:creationId xmlns:a16="http://schemas.microsoft.com/office/drawing/2014/main" id="{23F5FF55-3E4C-A771-FCE5-8E03931CB60A}"/>
              </a:ext>
            </a:extLst>
          </p:cNvPr>
          <p:cNvCxnSpPr/>
          <p:nvPr/>
        </p:nvCxnSpPr>
        <p:spPr>
          <a:xfrm>
            <a:off x="5007720" y="4091492"/>
            <a:ext cx="1113600" cy="0"/>
          </a:xfrm>
          <a:prstGeom prst="straightConnector1">
            <a:avLst/>
          </a:prstGeom>
          <a:noFill/>
          <a:ln w="19050" cap="flat" cmpd="sng">
            <a:solidFill>
              <a:srgbClr val="D9D9D9"/>
            </a:solidFill>
            <a:prstDash val="solid"/>
            <a:round/>
            <a:headEnd type="none" w="med" len="med"/>
            <a:tailEnd type="triangle" w="med" len="med"/>
          </a:ln>
        </p:spPr>
      </p:cxnSp>
      <p:cxnSp>
        <p:nvCxnSpPr>
          <p:cNvPr id="20" name="Google Shape;996;p68">
            <a:extLst>
              <a:ext uri="{FF2B5EF4-FFF2-40B4-BE49-F238E27FC236}">
                <a16:creationId xmlns:a16="http://schemas.microsoft.com/office/drawing/2014/main" id="{738C2CB2-44A7-785A-E902-8001BC8E0A0F}"/>
              </a:ext>
            </a:extLst>
          </p:cNvPr>
          <p:cNvCxnSpPr/>
          <p:nvPr/>
        </p:nvCxnSpPr>
        <p:spPr>
          <a:xfrm>
            <a:off x="6778345" y="3591242"/>
            <a:ext cx="0" cy="314700"/>
          </a:xfrm>
          <a:prstGeom prst="straightConnector1">
            <a:avLst/>
          </a:prstGeom>
          <a:noFill/>
          <a:ln w="19050" cap="flat" cmpd="sng">
            <a:solidFill>
              <a:srgbClr val="D9D9D9"/>
            </a:solidFill>
            <a:prstDash val="solid"/>
            <a:round/>
            <a:headEnd type="triangle" w="med" len="med"/>
            <a:tailEnd type="none" w="med" len="med"/>
          </a:ln>
        </p:spPr>
      </p:cxnSp>
      <p:cxnSp>
        <p:nvCxnSpPr>
          <p:cNvPr id="21" name="Google Shape;997;p68">
            <a:extLst>
              <a:ext uri="{FF2B5EF4-FFF2-40B4-BE49-F238E27FC236}">
                <a16:creationId xmlns:a16="http://schemas.microsoft.com/office/drawing/2014/main" id="{92D70565-9941-2677-1FC4-8ED2F05F87D5}"/>
              </a:ext>
            </a:extLst>
          </p:cNvPr>
          <p:cNvCxnSpPr/>
          <p:nvPr/>
        </p:nvCxnSpPr>
        <p:spPr>
          <a:xfrm>
            <a:off x="6778345" y="2905442"/>
            <a:ext cx="0" cy="314700"/>
          </a:xfrm>
          <a:prstGeom prst="straightConnector1">
            <a:avLst/>
          </a:prstGeom>
          <a:noFill/>
          <a:ln w="19050" cap="flat" cmpd="sng">
            <a:solidFill>
              <a:srgbClr val="D9D9D9"/>
            </a:solidFill>
            <a:prstDash val="solid"/>
            <a:round/>
            <a:headEnd type="triangle" w="med" len="med"/>
            <a:tailEnd type="none" w="med" len="med"/>
          </a:ln>
        </p:spPr>
      </p:cxnSp>
      <p:cxnSp>
        <p:nvCxnSpPr>
          <p:cNvPr id="22" name="Google Shape;998;p68">
            <a:extLst>
              <a:ext uri="{FF2B5EF4-FFF2-40B4-BE49-F238E27FC236}">
                <a16:creationId xmlns:a16="http://schemas.microsoft.com/office/drawing/2014/main" id="{A5D78A9C-D628-97F6-2277-1F04137A1098}"/>
              </a:ext>
            </a:extLst>
          </p:cNvPr>
          <p:cNvCxnSpPr/>
          <p:nvPr/>
        </p:nvCxnSpPr>
        <p:spPr>
          <a:xfrm>
            <a:off x="4350720" y="3591242"/>
            <a:ext cx="0" cy="314700"/>
          </a:xfrm>
          <a:prstGeom prst="straightConnector1">
            <a:avLst/>
          </a:prstGeom>
          <a:noFill/>
          <a:ln w="19050" cap="flat" cmpd="sng">
            <a:solidFill>
              <a:srgbClr val="D9D9D9"/>
            </a:solidFill>
            <a:prstDash val="solid"/>
            <a:round/>
            <a:headEnd type="none" w="med" len="med"/>
            <a:tailEnd type="triangle" w="med" len="med"/>
          </a:ln>
        </p:spPr>
      </p:cxnSp>
      <p:cxnSp>
        <p:nvCxnSpPr>
          <p:cNvPr id="23" name="Google Shape;999;p68">
            <a:extLst>
              <a:ext uri="{FF2B5EF4-FFF2-40B4-BE49-F238E27FC236}">
                <a16:creationId xmlns:a16="http://schemas.microsoft.com/office/drawing/2014/main" id="{9B290016-9D62-E06B-8067-B0A3370791FA}"/>
              </a:ext>
            </a:extLst>
          </p:cNvPr>
          <p:cNvCxnSpPr/>
          <p:nvPr/>
        </p:nvCxnSpPr>
        <p:spPr>
          <a:xfrm>
            <a:off x="4350720" y="2905442"/>
            <a:ext cx="0" cy="314700"/>
          </a:xfrm>
          <a:prstGeom prst="straightConnector1">
            <a:avLst/>
          </a:prstGeom>
          <a:noFill/>
          <a:ln w="19050" cap="flat" cmpd="sng">
            <a:solidFill>
              <a:srgbClr val="D9D9D9"/>
            </a:solidFill>
            <a:prstDash val="solid"/>
            <a:round/>
            <a:headEnd type="none" w="med" len="med"/>
            <a:tailEnd type="triangle" w="med" len="med"/>
          </a:ln>
        </p:spPr>
      </p:cxnSp>
      <p:sp>
        <p:nvSpPr>
          <p:cNvPr id="24" name="Google Shape;1002;p68">
            <a:extLst>
              <a:ext uri="{FF2B5EF4-FFF2-40B4-BE49-F238E27FC236}">
                <a16:creationId xmlns:a16="http://schemas.microsoft.com/office/drawing/2014/main" id="{713AF303-4E88-1083-F08D-6B230E939C17}"/>
              </a:ext>
            </a:extLst>
          </p:cNvPr>
          <p:cNvSpPr/>
          <p:nvPr/>
        </p:nvSpPr>
        <p:spPr>
          <a:xfrm>
            <a:off x="3693720" y="3905942"/>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25" name="Google Shape;1003;p68">
            <a:extLst>
              <a:ext uri="{FF2B5EF4-FFF2-40B4-BE49-F238E27FC236}">
                <a16:creationId xmlns:a16="http://schemas.microsoft.com/office/drawing/2014/main" id="{44DA1C64-44F4-A80B-8217-C547F861AA9C}"/>
              </a:ext>
            </a:extLst>
          </p:cNvPr>
          <p:cNvSpPr/>
          <p:nvPr/>
        </p:nvSpPr>
        <p:spPr>
          <a:xfrm>
            <a:off x="3693720" y="3220142"/>
            <a:ext cx="13140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Secretary</a:t>
            </a:r>
            <a:endParaRPr dirty="0">
              <a:latin typeface="Roboto"/>
              <a:ea typeface="Roboto"/>
              <a:cs typeface="Roboto"/>
              <a:sym typeface="Roboto"/>
            </a:endParaRPr>
          </a:p>
        </p:txBody>
      </p:sp>
      <p:cxnSp>
        <p:nvCxnSpPr>
          <p:cNvPr id="26" name="Google Shape;1004;p68">
            <a:extLst>
              <a:ext uri="{FF2B5EF4-FFF2-40B4-BE49-F238E27FC236}">
                <a16:creationId xmlns:a16="http://schemas.microsoft.com/office/drawing/2014/main" id="{DAE4E0B1-BF60-089A-B2FC-60DD1C36390D}"/>
              </a:ext>
            </a:extLst>
          </p:cNvPr>
          <p:cNvCxnSpPr>
            <a:stCxn id="25" idx="2"/>
            <a:endCxn id="24" idx="0"/>
          </p:cNvCxnSpPr>
          <p:nvPr/>
        </p:nvCxnSpPr>
        <p:spPr>
          <a:xfrm>
            <a:off x="4350720" y="3591242"/>
            <a:ext cx="0" cy="314700"/>
          </a:xfrm>
          <a:prstGeom prst="straightConnector1">
            <a:avLst/>
          </a:prstGeom>
          <a:noFill/>
          <a:ln w="19050" cap="flat" cmpd="sng">
            <a:solidFill>
              <a:srgbClr val="C00000"/>
            </a:solidFill>
            <a:prstDash val="solid"/>
            <a:round/>
            <a:headEnd type="none" w="med" len="med"/>
            <a:tailEnd type="triangle" w="med" len="med"/>
          </a:ln>
        </p:spPr>
      </p:cxnSp>
      <p:sp>
        <p:nvSpPr>
          <p:cNvPr id="27" name="Google Shape;1005;p68">
            <a:extLst>
              <a:ext uri="{FF2B5EF4-FFF2-40B4-BE49-F238E27FC236}">
                <a16:creationId xmlns:a16="http://schemas.microsoft.com/office/drawing/2014/main" id="{C2203B44-F78C-8D95-F559-AF5EC25490DB}"/>
              </a:ext>
            </a:extLst>
          </p:cNvPr>
          <p:cNvSpPr/>
          <p:nvPr/>
        </p:nvSpPr>
        <p:spPr>
          <a:xfrm>
            <a:off x="3693720" y="2534342"/>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28" name="Google Shape;1006;p68">
            <a:extLst>
              <a:ext uri="{FF2B5EF4-FFF2-40B4-BE49-F238E27FC236}">
                <a16:creationId xmlns:a16="http://schemas.microsoft.com/office/drawing/2014/main" id="{F28850BC-19D6-6B22-7CB6-B893941DBB06}"/>
              </a:ext>
            </a:extLst>
          </p:cNvPr>
          <p:cNvCxnSpPr>
            <a:stCxn id="27" idx="2"/>
            <a:endCxn id="25" idx="0"/>
          </p:cNvCxnSpPr>
          <p:nvPr/>
        </p:nvCxnSpPr>
        <p:spPr>
          <a:xfrm>
            <a:off x="4350720" y="2905442"/>
            <a:ext cx="0" cy="314700"/>
          </a:xfrm>
          <a:prstGeom prst="straightConnector1">
            <a:avLst/>
          </a:prstGeom>
          <a:noFill/>
          <a:ln w="19050" cap="flat" cmpd="sng">
            <a:solidFill>
              <a:srgbClr val="C00000"/>
            </a:solidFill>
            <a:prstDash val="solid"/>
            <a:round/>
            <a:headEnd type="none" w="med" len="med"/>
            <a:tailEnd type="triangle" w="med" len="med"/>
          </a:ln>
        </p:spPr>
      </p:cxnSp>
      <p:sp>
        <p:nvSpPr>
          <p:cNvPr id="29" name="Google Shape;1007;p68">
            <a:extLst>
              <a:ext uri="{FF2B5EF4-FFF2-40B4-BE49-F238E27FC236}">
                <a16:creationId xmlns:a16="http://schemas.microsoft.com/office/drawing/2014/main" id="{1B66A881-3BA7-6F91-AD6D-C0BE2999A09F}"/>
              </a:ext>
            </a:extLst>
          </p:cNvPr>
          <p:cNvSpPr/>
          <p:nvPr/>
        </p:nvSpPr>
        <p:spPr>
          <a:xfrm>
            <a:off x="6121345" y="3905942"/>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30" name="Google Shape;1008;p68">
            <a:extLst>
              <a:ext uri="{FF2B5EF4-FFF2-40B4-BE49-F238E27FC236}">
                <a16:creationId xmlns:a16="http://schemas.microsoft.com/office/drawing/2014/main" id="{0974CB2C-0006-7A12-17EA-837AE7339E00}"/>
              </a:ext>
            </a:extLst>
          </p:cNvPr>
          <p:cNvSpPr/>
          <p:nvPr/>
        </p:nvSpPr>
        <p:spPr>
          <a:xfrm>
            <a:off x="6121345" y="3220142"/>
            <a:ext cx="13140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cxnSp>
        <p:nvCxnSpPr>
          <p:cNvPr id="31" name="Google Shape;1009;p68">
            <a:extLst>
              <a:ext uri="{FF2B5EF4-FFF2-40B4-BE49-F238E27FC236}">
                <a16:creationId xmlns:a16="http://schemas.microsoft.com/office/drawing/2014/main" id="{08F536D7-687A-64FC-A712-C3C0E9AD3B26}"/>
              </a:ext>
            </a:extLst>
          </p:cNvPr>
          <p:cNvCxnSpPr>
            <a:stCxn id="30" idx="2"/>
            <a:endCxn id="29" idx="0"/>
          </p:cNvCxnSpPr>
          <p:nvPr/>
        </p:nvCxnSpPr>
        <p:spPr>
          <a:xfrm>
            <a:off x="6778345" y="3591242"/>
            <a:ext cx="0" cy="314700"/>
          </a:xfrm>
          <a:prstGeom prst="straightConnector1">
            <a:avLst/>
          </a:prstGeom>
          <a:noFill/>
          <a:ln w="19050" cap="flat" cmpd="sng">
            <a:solidFill>
              <a:srgbClr val="C00000"/>
            </a:solidFill>
            <a:prstDash val="solid"/>
            <a:round/>
            <a:headEnd type="triangle" w="med" len="med"/>
            <a:tailEnd type="none" w="med" len="med"/>
          </a:ln>
        </p:spPr>
      </p:cxnSp>
      <p:sp>
        <p:nvSpPr>
          <p:cNvPr id="32" name="Google Shape;1010;p68">
            <a:extLst>
              <a:ext uri="{FF2B5EF4-FFF2-40B4-BE49-F238E27FC236}">
                <a16:creationId xmlns:a16="http://schemas.microsoft.com/office/drawing/2014/main" id="{3302D78C-2345-3786-5A64-B124CBF15D8F}"/>
              </a:ext>
            </a:extLst>
          </p:cNvPr>
          <p:cNvSpPr/>
          <p:nvPr/>
        </p:nvSpPr>
        <p:spPr>
          <a:xfrm>
            <a:off x="6121345" y="2534342"/>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33" name="Google Shape;1011;p68">
            <a:extLst>
              <a:ext uri="{FF2B5EF4-FFF2-40B4-BE49-F238E27FC236}">
                <a16:creationId xmlns:a16="http://schemas.microsoft.com/office/drawing/2014/main" id="{E1E1D171-9C2E-04F1-2A5D-C1171B7E4284}"/>
              </a:ext>
            </a:extLst>
          </p:cNvPr>
          <p:cNvCxnSpPr>
            <a:stCxn id="32" idx="2"/>
            <a:endCxn id="30" idx="0"/>
          </p:cNvCxnSpPr>
          <p:nvPr/>
        </p:nvCxnSpPr>
        <p:spPr>
          <a:xfrm>
            <a:off x="6778345" y="2905442"/>
            <a:ext cx="0" cy="314700"/>
          </a:xfrm>
          <a:prstGeom prst="straightConnector1">
            <a:avLst/>
          </a:prstGeom>
          <a:noFill/>
          <a:ln w="19050" cap="flat" cmpd="sng">
            <a:solidFill>
              <a:srgbClr val="C00000"/>
            </a:solidFill>
            <a:prstDash val="solid"/>
            <a:round/>
            <a:headEnd type="triangle" w="med" len="med"/>
            <a:tailEnd type="none" w="med" len="med"/>
          </a:ln>
        </p:spPr>
      </p:cxnSp>
      <p:cxnSp>
        <p:nvCxnSpPr>
          <p:cNvPr id="34" name="Google Shape;1012;p68">
            <a:extLst>
              <a:ext uri="{FF2B5EF4-FFF2-40B4-BE49-F238E27FC236}">
                <a16:creationId xmlns:a16="http://schemas.microsoft.com/office/drawing/2014/main" id="{36DF4CC8-449F-6A08-334D-5B24C45B52D4}"/>
              </a:ext>
            </a:extLst>
          </p:cNvPr>
          <p:cNvCxnSpPr>
            <a:stCxn id="24" idx="3"/>
            <a:endCxn id="29" idx="1"/>
          </p:cNvCxnSpPr>
          <p:nvPr/>
        </p:nvCxnSpPr>
        <p:spPr>
          <a:xfrm>
            <a:off x="5007720" y="4091492"/>
            <a:ext cx="1113600" cy="0"/>
          </a:xfrm>
          <a:prstGeom prst="straightConnector1">
            <a:avLst/>
          </a:prstGeom>
          <a:noFill/>
          <a:ln w="19050" cap="flat" cmpd="sng">
            <a:solidFill>
              <a:srgbClr val="C00000"/>
            </a:solidFill>
            <a:prstDash val="solid"/>
            <a:round/>
            <a:headEnd type="none" w="med" len="med"/>
            <a:tailEnd type="triangle" w="med" len="med"/>
          </a:ln>
        </p:spPr>
      </p:cxnSp>
      <p:sp>
        <p:nvSpPr>
          <p:cNvPr id="35" name="Google Shape;1013;p68">
            <a:extLst>
              <a:ext uri="{FF2B5EF4-FFF2-40B4-BE49-F238E27FC236}">
                <a16:creationId xmlns:a16="http://schemas.microsoft.com/office/drawing/2014/main" id="{3917E97B-CD89-FDF0-20E4-10E204E51D5A}"/>
              </a:ext>
            </a:extLst>
          </p:cNvPr>
          <p:cNvSpPr/>
          <p:nvPr/>
        </p:nvSpPr>
        <p:spPr>
          <a:xfrm>
            <a:off x="8018825" y="4503372"/>
            <a:ext cx="2545023" cy="2073891"/>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dirty="0">
                <a:latin typeface="Roboto"/>
                <a:ea typeface="Roboto"/>
                <a:cs typeface="Roboto"/>
                <a:sym typeface="Roboto"/>
              </a:rPr>
              <a:t>From: 123 Alice St</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To: 456 Bob St</a:t>
            </a:r>
            <a:endParaRPr dirty="0">
              <a:latin typeface="Roboto"/>
              <a:ea typeface="Roboto"/>
              <a:cs typeface="Roboto"/>
              <a:sym typeface="Roboto"/>
            </a:endParaRPr>
          </a:p>
        </p:txBody>
      </p:sp>
      <p:sp>
        <p:nvSpPr>
          <p:cNvPr id="36" name="Google Shape;1014;p68">
            <a:extLst>
              <a:ext uri="{FF2B5EF4-FFF2-40B4-BE49-F238E27FC236}">
                <a16:creationId xmlns:a16="http://schemas.microsoft.com/office/drawing/2014/main" id="{98513B5F-F679-9F06-6D76-4C8D8F7D1866}"/>
              </a:ext>
            </a:extLst>
          </p:cNvPr>
          <p:cNvSpPr/>
          <p:nvPr/>
        </p:nvSpPr>
        <p:spPr>
          <a:xfrm>
            <a:off x="8177783" y="5091992"/>
            <a:ext cx="2227107" cy="1311725"/>
          </a:xfrm>
          <a:prstGeom prst="roundRect">
            <a:avLst>
              <a:gd name="adj" fmla="val 10409"/>
            </a:avLst>
          </a:prstGeom>
          <a:solidFill>
            <a:srgbClr val="C9DAF8"/>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37" name="Google Shape;1015;p68">
            <a:extLst>
              <a:ext uri="{FF2B5EF4-FFF2-40B4-BE49-F238E27FC236}">
                <a16:creationId xmlns:a16="http://schemas.microsoft.com/office/drawing/2014/main" id="{09875809-AA25-6514-6C32-9E20A855AF67}"/>
              </a:ext>
            </a:extLst>
          </p:cNvPr>
          <p:cNvSpPr/>
          <p:nvPr/>
        </p:nvSpPr>
        <p:spPr>
          <a:xfrm>
            <a:off x="8431800" y="5464259"/>
            <a:ext cx="1719072" cy="804672"/>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
        <p:nvSpPr>
          <p:cNvPr id="38" name="Google Shape;1016;p68">
            <a:extLst>
              <a:ext uri="{FF2B5EF4-FFF2-40B4-BE49-F238E27FC236}">
                <a16:creationId xmlns:a16="http://schemas.microsoft.com/office/drawing/2014/main" id="{1E5DF350-BE06-B3F8-88C8-D2A98B1C74F5}"/>
              </a:ext>
            </a:extLst>
          </p:cNvPr>
          <p:cNvSpPr/>
          <p:nvPr/>
        </p:nvSpPr>
        <p:spPr>
          <a:xfrm>
            <a:off x="4670801" y="4884455"/>
            <a:ext cx="2227107" cy="1311725"/>
          </a:xfrm>
          <a:prstGeom prst="roundRect">
            <a:avLst>
              <a:gd name="adj" fmla="val 10409"/>
            </a:avLst>
          </a:prstGeom>
          <a:solidFill>
            <a:srgbClr val="C9DAF8"/>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dirty="0">
                <a:latin typeface="Roboto"/>
                <a:ea typeface="Roboto"/>
                <a:cs typeface="Roboto"/>
                <a:sym typeface="Roboto"/>
              </a:rPr>
              <a:t>From: Alice, To: Bob</a:t>
            </a:r>
            <a:endParaRPr dirty="0">
              <a:latin typeface="Roboto"/>
              <a:ea typeface="Roboto"/>
              <a:cs typeface="Roboto"/>
              <a:sym typeface="Roboto"/>
            </a:endParaRPr>
          </a:p>
        </p:txBody>
      </p:sp>
      <p:sp>
        <p:nvSpPr>
          <p:cNvPr id="39" name="Google Shape;1017;p68">
            <a:extLst>
              <a:ext uri="{FF2B5EF4-FFF2-40B4-BE49-F238E27FC236}">
                <a16:creationId xmlns:a16="http://schemas.microsoft.com/office/drawing/2014/main" id="{360E97CD-0D97-FBCF-096C-C9F30A9CBACF}"/>
              </a:ext>
            </a:extLst>
          </p:cNvPr>
          <p:cNvSpPr/>
          <p:nvPr/>
        </p:nvSpPr>
        <p:spPr>
          <a:xfrm>
            <a:off x="4924818" y="5256720"/>
            <a:ext cx="1719072" cy="804672"/>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
        <p:nvSpPr>
          <p:cNvPr id="40" name="Google Shape;1018;p68">
            <a:extLst>
              <a:ext uri="{FF2B5EF4-FFF2-40B4-BE49-F238E27FC236}">
                <a16:creationId xmlns:a16="http://schemas.microsoft.com/office/drawing/2014/main" id="{5E52EE5C-6AC0-79EF-E77D-C82B06B9C7F6}"/>
              </a:ext>
            </a:extLst>
          </p:cNvPr>
          <p:cNvSpPr/>
          <p:nvPr/>
        </p:nvSpPr>
        <p:spPr>
          <a:xfrm>
            <a:off x="1826932" y="5263918"/>
            <a:ext cx="1719072" cy="804672"/>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cxnSp>
        <p:nvCxnSpPr>
          <p:cNvPr id="41" name="Google Shape;1019;p68">
            <a:extLst>
              <a:ext uri="{FF2B5EF4-FFF2-40B4-BE49-F238E27FC236}">
                <a16:creationId xmlns:a16="http://schemas.microsoft.com/office/drawing/2014/main" id="{27175139-61BF-729C-6F09-7E9559C221EB}"/>
              </a:ext>
            </a:extLst>
          </p:cNvPr>
          <p:cNvCxnSpPr>
            <a:cxnSpLocks/>
          </p:cNvCxnSpPr>
          <p:nvPr/>
        </p:nvCxnSpPr>
        <p:spPr>
          <a:xfrm>
            <a:off x="3564083" y="5527994"/>
            <a:ext cx="1124797" cy="0"/>
          </a:xfrm>
          <a:prstGeom prst="straightConnector1">
            <a:avLst/>
          </a:prstGeom>
          <a:noFill/>
          <a:ln w="19050" cap="flat" cmpd="sng">
            <a:solidFill>
              <a:srgbClr val="C00000"/>
            </a:solidFill>
            <a:prstDash val="solid"/>
            <a:round/>
            <a:headEnd type="none" w="med" len="med"/>
            <a:tailEnd type="triangle" w="med" len="med"/>
          </a:ln>
        </p:spPr>
      </p:cxnSp>
      <p:cxnSp>
        <p:nvCxnSpPr>
          <p:cNvPr id="42" name="Google Shape;1020;p68">
            <a:extLst>
              <a:ext uri="{FF2B5EF4-FFF2-40B4-BE49-F238E27FC236}">
                <a16:creationId xmlns:a16="http://schemas.microsoft.com/office/drawing/2014/main" id="{ECD12E66-8072-8E50-4E3C-1248B63E788F}"/>
              </a:ext>
            </a:extLst>
          </p:cNvPr>
          <p:cNvCxnSpPr>
            <a:cxnSpLocks/>
          </p:cNvCxnSpPr>
          <p:nvPr/>
        </p:nvCxnSpPr>
        <p:spPr>
          <a:xfrm>
            <a:off x="6897908" y="5569904"/>
            <a:ext cx="1120917" cy="0"/>
          </a:xfrm>
          <a:prstGeom prst="straightConnector1">
            <a:avLst/>
          </a:prstGeom>
          <a:noFill/>
          <a:ln w="19050" cap="flat" cmpd="sng">
            <a:solidFill>
              <a:srgbClr val="C00000"/>
            </a:solidFill>
            <a:prstDash val="solid"/>
            <a:round/>
            <a:headEnd type="none" w="med" len="med"/>
            <a:tailEnd type="triangle" w="med" len="med"/>
          </a:ln>
        </p:spPr>
      </p:cxnSp>
      <p:cxnSp>
        <p:nvCxnSpPr>
          <p:cNvPr id="43" name="Google Shape;1021;p68">
            <a:extLst>
              <a:ext uri="{FF2B5EF4-FFF2-40B4-BE49-F238E27FC236}">
                <a16:creationId xmlns:a16="http://schemas.microsoft.com/office/drawing/2014/main" id="{645D1C49-91AD-2E25-37A6-345AEBDB1E8F}"/>
              </a:ext>
            </a:extLst>
          </p:cNvPr>
          <p:cNvCxnSpPr>
            <a:cxnSpLocks/>
          </p:cNvCxnSpPr>
          <p:nvPr/>
        </p:nvCxnSpPr>
        <p:spPr>
          <a:xfrm>
            <a:off x="3546004" y="5809357"/>
            <a:ext cx="1124797" cy="0"/>
          </a:xfrm>
          <a:prstGeom prst="straightConnector1">
            <a:avLst/>
          </a:prstGeom>
          <a:noFill/>
          <a:ln w="19050" cap="flat" cmpd="sng">
            <a:solidFill>
              <a:srgbClr val="C00000"/>
            </a:solidFill>
            <a:prstDash val="solid"/>
            <a:round/>
            <a:headEnd type="triangle" w="med" len="med"/>
            <a:tailEnd type="none" w="med" len="med"/>
          </a:ln>
        </p:spPr>
      </p:cxnSp>
      <p:cxnSp>
        <p:nvCxnSpPr>
          <p:cNvPr id="44" name="Google Shape;1022;p68">
            <a:extLst>
              <a:ext uri="{FF2B5EF4-FFF2-40B4-BE49-F238E27FC236}">
                <a16:creationId xmlns:a16="http://schemas.microsoft.com/office/drawing/2014/main" id="{DEDDDE8B-6DD2-0889-1CB5-68494A419698}"/>
              </a:ext>
            </a:extLst>
          </p:cNvPr>
          <p:cNvCxnSpPr/>
          <p:nvPr/>
        </p:nvCxnSpPr>
        <p:spPr>
          <a:xfrm>
            <a:off x="6884225" y="5813394"/>
            <a:ext cx="1134600" cy="0"/>
          </a:xfrm>
          <a:prstGeom prst="straightConnector1">
            <a:avLst/>
          </a:prstGeom>
          <a:noFill/>
          <a:ln w="19050" cap="flat" cmpd="sng">
            <a:solidFill>
              <a:srgbClr val="C00000"/>
            </a:solidFill>
            <a:prstDash val="solid"/>
            <a:round/>
            <a:headEnd type="triangle" w="med" len="med"/>
            <a:tailEnd type="none" w="med" len="med"/>
          </a:ln>
        </p:spPr>
      </p:cxnSp>
    </p:spTree>
    <p:extLst>
      <p:ext uri="{BB962C8B-B14F-4D97-AF65-F5344CB8AC3E}">
        <p14:creationId xmlns:p14="http://schemas.microsoft.com/office/powerpoint/2010/main" val="121160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FFB2-BFCE-6035-C43C-2281CDF3977D}"/>
              </a:ext>
            </a:extLst>
          </p:cNvPr>
          <p:cNvSpPr>
            <a:spLocks noGrp="1"/>
          </p:cNvSpPr>
          <p:nvPr>
            <p:ph type="title"/>
          </p:nvPr>
        </p:nvSpPr>
        <p:spPr>
          <a:xfrm>
            <a:off x="838200" y="16350"/>
            <a:ext cx="10515600" cy="1325563"/>
          </a:xfrm>
        </p:spPr>
        <p:txBody>
          <a:bodyPr/>
          <a:lstStyle/>
          <a:p>
            <a:r>
              <a:rPr lang="en-US" altLang="zh-CN" dirty="0"/>
              <a:t>Layer of the Network – Postal Analogy</a:t>
            </a:r>
            <a:endParaRPr lang="en-US" dirty="0"/>
          </a:p>
        </p:txBody>
      </p:sp>
      <p:sp>
        <p:nvSpPr>
          <p:cNvPr id="4" name="Google Shape;1028;p69">
            <a:extLst>
              <a:ext uri="{FF2B5EF4-FFF2-40B4-BE49-F238E27FC236}">
                <a16:creationId xmlns:a16="http://schemas.microsoft.com/office/drawing/2014/main" id="{CE1A17AC-A1A3-04CC-6E56-BBABCFB6EB3B}"/>
              </a:ext>
            </a:extLst>
          </p:cNvPr>
          <p:cNvSpPr txBox="1">
            <a:spLocks/>
          </p:cNvSpPr>
          <p:nvPr/>
        </p:nvSpPr>
        <p:spPr>
          <a:xfrm>
            <a:off x="838200" y="1192753"/>
            <a:ext cx="10515600" cy="233260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Font typeface="Arial" panose="020B0604020202020204" pitchFamily="34" charset="0"/>
              <a:buNone/>
            </a:pPr>
            <a:r>
              <a:rPr lang="en-US" sz="2400" dirty="0"/>
              <a:t>Each person only cares about the headers at their layer</a:t>
            </a:r>
          </a:p>
          <a:p>
            <a:pPr marL="457200" indent="-342900">
              <a:spcBef>
                <a:spcPts val="600"/>
              </a:spcBef>
              <a:spcAft>
                <a:spcPts val="600"/>
              </a:spcAft>
              <a:buSzPts val="1800"/>
              <a:buFont typeface="Arial" panose="020B0604020202020204" pitchFamily="34" charset="0"/>
              <a:buChar char="●"/>
            </a:pPr>
            <a:r>
              <a:rPr lang="en-US" sz="2400" dirty="0"/>
              <a:t>Mailman reads the green header, ignores all the payload inside</a:t>
            </a:r>
          </a:p>
          <a:p>
            <a:pPr marL="0" indent="0">
              <a:spcBef>
                <a:spcPts val="600"/>
              </a:spcBef>
              <a:spcAft>
                <a:spcPts val="600"/>
              </a:spcAft>
              <a:buFont typeface="Arial" panose="020B0604020202020204" pitchFamily="34" charset="0"/>
              <a:buNone/>
            </a:pPr>
            <a:r>
              <a:rPr lang="en-US" sz="2400" dirty="0"/>
              <a:t>Each person communicates with its peers at the same layer</a:t>
            </a:r>
          </a:p>
          <a:p>
            <a:pPr marL="457200" indent="-342900">
              <a:spcBef>
                <a:spcPts val="600"/>
              </a:spcBef>
              <a:spcAft>
                <a:spcPts val="600"/>
              </a:spcAft>
              <a:buSzPts val="1800"/>
              <a:buFont typeface="Arial" panose="020B0604020202020204" pitchFamily="34" charset="0"/>
              <a:buChar char="●"/>
            </a:pPr>
            <a:r>
              <a:rPr lang="en-US" sz="2400" dirty="0"/>
              <a:t>Alice's secretary writes the blue header, for Bob's secretary to read</a:t>
            </a:r>
          </a:p>
          <a:p>
            <a:pPr marL="457200" indent="-342900">
              <a:spcBef>
                <a:spcPts val="0"/>
              </a:spcBef>
              <a:spcAft>
                <a:spcPts val="600"/>
              </a:spcAft>
              <a:buSzPts val="1800"/>
              <a:buFont typeface="Arial" panose="020B0604020202020204" pitchFamily="34" charset="0"/>
              <a:buChar char="●"/>
            </a:pPr>
            <a:r>
              <a:rPr lang="en-US" sz="2400" dirty="0"/>
              <a:t>A protocol at a specific layer only makes sense to people at that layer</a:t>
            </a:r>
          </a:p>
        </p:txBody>
      </p:sp>
      <p:sp>
        <p:nvSpPr>
          <p:cNvPr id="5" name="Google Shape;1029;p69">
            <a:extLst>
              <a:ext uri="{FF2B5EF4-FFF2-40B4-BE49-F238E27FC236}">
                <a16:creationId xmlns:a16="http://schemas.microsoft.com/office/drawing/2014/main" id="{0CA6775F-26DE-DFBB-99C9-FFC4E389DEF3}"/>
              </a:ext>
            </a:extLst>
          </p:cNvPr>
          <p:cNvSpPr/>
          <p:nvPr/>
        </p:nvSpPr>
        <p:spPr>
          <a:xfrm>
            <a:off x="1136225" y="5733063"/>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6" name="Google Shape;1030;p69">
            <a:extLst>
              <a:ext uri="{FF2B5EF4-FFF2-40B4-BE49-F238E27FC236}">
                <a16:creationId xmlns:a16="http://schemas.microsoft.com/office/drawing/2014/main" id="{C8F0804E-5DEF-6116-109F-654D33906BC7}"/>
              </a:ext>
            </a:extLst>
          </p:cNvPr>
          <p:cNvSpPr/>
          <p:nvPr/>
        </p:nvSpPr>
        <p:spPr>
          <a:xfrm>
            <a:off x="1136225" y="4971063"/>
            <a:ext cx="13140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sp>
        <p:nvSpPr>
          <p:cNvPr id="7" name="Google Shape;1031;p69">
            <a:extLst>
              <a:ext uri="{FF2B5EF4-FFF2-40B4-BE49-F238E27FC236}">
                <a16:creationId xmlns:a16="http://schemas.microsoft.com/office/drawing/2014/main" id="{7A8FF534-95BF-09C6-A2CE-852F3E3D6C73}"/>
              </a:ext>
            </a:extLst>
          </p:cNvPr>
          <p:cNvSpPr/>
          <p:nvPr/>
        </p:nvSpPr>
        <p:spPr>
          <a:xfrm>
            <a:off x="1136225" y="4209063"/>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sp>
        <p:nvSpPr>
          <p:cNvPr id="8" name="Google Shape;1032;p69">
            <a:extLst>
              <a:ext uri="{FF2B5EF4-FFF2-40B4-BE49-F238E27FC236}">
                <a16:creationId xmlns:a16="http://schemas.microsoft.com/office/drawing/2014/main" id="{49BE1DEB-B331-B7FC-5F60-40C2A879B63D}"/>
              </a:ext>
            </a:extLst>
          </p:cNvPr>
          <p:cNvSpPr/>
          <p:nvPr/>
        </p:nvSpPr>
        <p:spPr>
          <a:xfrm>
            <a:off x="3182850" y="5733063"/>
            <a:ext cx="13140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Mail Room</a:t>
            </a:r>
            <a:endParaRPr>
              <a:latin typeface="Roboto"/>
              <a:ea typeface="Roboto"/>
              <a:cs typeface="Roboto"/>
              <a:sym typeface="Roboto"/>
            </a:endParaRPr>
          </a:p>
        </p:txBody>
      </p:sp>
      <p:sp>
        <p:nvSpPr>
          <p:cNvPr id="9" name="Google Shape;1033;p69">
            <a:extLst>
              <a:ext uri="{FF2B5EF4-FFF2-40B4-BE49-F238E27FC236}">
                <a16:creationId xmlns:a16="http://schemas.microsoft.com/office/drawing/2014/main" id="{C5E656F5-688C-CE73-0E64-DE7AAFEC4763}"/>
              </a:ext>
            </a:extLst>
          </p:cNvPr>
          <p:cNvSpPr/>
          <p:nvPr/>
        </p:nvSpPr>
        <p:spPr>
          <a:xfrm>
            <a:off x="3182850" y="4971063"/>
            <a:ext cx="13140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Secretary</a:t>
            </a:r>
            <a:endParaRPr>
              <a:latin typeface="Roboto"/>
              <a:ea typeface="Roboto"/>
              <a:cs typeface="Roboto"/>
              <a:sym typeface="Roboto"/>
            </a:endParaRPr>
          </a:p>
        </p:txBody>
      </p:sp>
      <p:sp>
        <p:nvSpPr>
          <p:cNvPr id="10" name="Google Shape;1034;p69">
            <a:extLst>
              <a:ext uri="{FF2B5EF4-FFF2-40B4-BE49-F238E27FC236}">
                <a16:creationId xmlns:a16="http://schemas.microsoft.com/office/drawing/2014/main" id="{4EFD949A-AA33-AD6B-8A5E-711AC02C90B4}"/>
              </a:ext>
            </a:extLst>
          </p:cNvPr>
          <p:cNvSpPr/>
          <p:nvPr/>
        </p:nvSpPr>
        <p:spPr>
          <a:xfrm>
            <a:off x="3182850" y="4209063"/>
            <a:ext cx="13140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CEO</a:t>
            </a:r>
            <a:endParaRPr>
              <a:latin typeface="Roboto"/>
              <a:ea typeface="Roboto"/>
              <a:cs typeface="Roboto"/>
              <a:sym typeface="Roboto"/>
            </a:endParaRPr>
          </a:p>
        </p:txBody>
      </p:sp>
      <p:cxnSp>
        <p:nvCxnSpPr>
          <p:cNvPr id="11" name="Google Shape;1035;p69">
            <a:extLst>
              <a:ext uri="{FF2B5EF4-FFF2-40B4-BE49-F238E27FC236}">
                <a16:creationId xmlns:a16="http://schemas.microsoft.com/office/drawing/2014/main" id="{9FEE864D-1D6D-AED0-A186-854F0E4B4F51}"/>
              </a:ext>
            </a:extLst>
          </p:cNvPr>
          <p:cNvCxnSpPr>
            <a:stCxn id="7" idx="3"/>
            <a:endCxn id="10" idx="1"/>
          </p:cNvCxnSpPr>
          <p:nvPr/>
        </p:nvCxnSpPr>
        <p:spPr>
          <a:xfrm>
            <a:off x="2450225" y="4394613"/>
            <a:ext cx="732600" cy="0"/>
          </a:xfrm>
          <a:prstGeom prst="straightConnector1">
            <a:avLst/>
          </a:prstGeom>
          <a:noFill/>
          <a:ln w="19050" cap="flat" cmpd="sng">
            <a:solidFill>
              <a:schemeClr val="dk2"/>
            </a:solidFill>
            <a:prstDash val="solid"/>
            <a:round/>
            <a:headEnd type="triangle" w="med" len="med"/>
            <a:tailEnd type="triangle" w="med" len="med"/>
          </a:ln>
        </p:spPr>
      </p:cxnSp>
      <p:cxnSp>
        <p:nvCxnSpPr>
          <p:cNvPr id="12" name="Google Shape;1036;p69">
            <a:extLst>
              <a:ext uri="{FF2B5EF4-FFF2-40B4-BE49-F238E27FC236}">
                <a16:creationId xmlns:a16="http://schemas.microsoft.com/office/drawing/2014/main" id="{CBBB0622-69E9-6E00-2C4C-6CFDC1A5E246}"/>
              </a:ext>
            </a:extLst>
          </p:cNvPr>
          <p:cNvCxnSpPr>
            <a:stCxn id="6" idx="3"/>
            <a:endCxn id="9" idx="1"/>
          </p:cNvCxnSpPr>
          <p:nvPr/>
        </p:nvCxnSpPr>
        <p:spPr>
          <a:xfrm>
            <a:off x="2450225" y="5156613"/>
            <a:ext cx="732600" cy="0"/>
          </a:xfrm>
          <a:prstGeom prst="straightConnector1">
            <a:avLst/>
          </a:prstGeom>
          <a:noFill/>
          <a:ln w="19050" cap="flat" cmpd="sng">
            <a:solidFill>
              <a:schemeClr val="dk2"/>
            </a:solidFill>
            <a:prstDash val="solid"/>
            <a:round/>
            <a:headEnd type="triangle" w="med" len="med"/>
            <a:tailEnd type="triangle" w="med" len="med"/>
          </a:ln>
        </p:spPr>
      </p:cxnSp>
      <p:cxnSp>
        <p:nvCxnSpPr>
          <p:cNvPr id="13" name="Google Shape;1037;p69">
            <a:extLst>
              <a:ext uri="{FF2B5EF4-FFF2-40B4-BE49-F238E27FC236}">
                <a16:creationId xmlns:a16="http://schemas.microsoft.com/office/drawing/2014/main" id="{065F133C-4C00-7FD5-F9D6-00BC9391C1FD}"/>
              </a:ext>
            </a:extLst>
          </p:cNvPr>
          <p:cNvCxnSpPr>
            <a:stCxn id="5" idx="3"/>
            <a:endCxn id="8" idx="1"/>
          </p:cNvCxnSpPr>
          <p:nvPr/>
        </p:nvCxnSpPr>
        <p:spPr>
          <a:xfrm>
            <a:off x="2450225" y="5918613"/>
            <a:ext cx="732600" cy="0"/>
          </a:xfrm>
          <a:prstGeom prst="straightConnector1">
            <a:avLst/>
          </a:prstGeom>
          <a:noFill/>
          <a:ln w="19050" cap="flat" cmpd="sng">
            <a:solidFill>
              <a:schemeClr val="dk2"/>
            </a:solidFill>
            <a:prstDash val="solid"/>
            <a:round/>
            <a:headEnd type="triangle" w="med" len="med"/>
            <a:tailEnd type="triangle" w="med" len="med"/>
          </a:ln>
        </p:spPr>
      </p:cxnSp>
      <p:sp>
        <p:nvSpPr>
          <p:cNvPr id="17" name="Google Shape;1041;p69">
            <a:extLst>
              <a:ext uri="{FF2B5EF4-FFF2-40B4-BE49-F238E27FC236}">
                <a16:creationId xmlns:a16="http://schemas.microsoft.com/office/drawing/2014/main" id="{E1F5C42D-4A10-1259-EA27-392692D14AAA}"/>
              </a:ext>
            </a:extLst>
          </p:cNvPr>
          <p:cNvSpPr txBox="1"/>
          <p:nvPr/>
        </p:nvSpPr>
        <p:spPr>
          <a:xfrm>
            <a:off x="7865944" y="4413970"/>
            <a:ext cx="3636030"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rgbClr val="38761D"/>
                </a:solidFill>
                <a:latin typeface="Roboto"/>
                <a:ea typeface="Roboto"/>
                <a:cs typeface="Roboto"/>
                <a:sym typeface="Roboto"/>
              </a:rPr>
              <a:t>Mailman only cares about this.</a:t>
            </a:r>
            <a:endParaRPr dirty="0">
              <a:solidFill>
                <a:srgbClr val="38761D"/>
              </a:solidFill>
              <a:latin typeface="Roboto"/>
              <a:ea typeface="Roboto"/>
              <a:cs typeface="Roboto"/>
              <a:sym typeface="Roboto"/>
            </a:endParaRPr>
          </a:p>
        </p:txBody>
      </p:sp>
      <p:sp>
        <p:nvSpPr>
          <p:cNvPr id="18" name="Google Shape;1042;p69">
            <a:extLst>
              <a:ext uri="{FF2B5EF4-FFF2-40B4-BE49-F238E27FC236}">
                <a16:creationId xmlns:a16="http://schemas.microsoft.com/office/drawing/2014/main" id="{56BF8FF7-1B54-2BD8-F869-EC295B684D0E}"/>
              </a:ext>
            </a:extLst>
          </p:cNvPr>
          <p:cNvSpPr txBox="1"/>
          <p:nvPr/>
        </p:nvSpPr>
        <p:spPr>
          <a:xfrm>
            <a:off x="7865944" y="4894453"/>
            <a:ext cx="3636030"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tx2">
                    <a:lumMod val="50000"/>
                    <a:lumOff val="50000"/>
                  </a:schemeClr>
                </a:solidFill>
                <a:latin typeface="Roboto"/>
                <a:ea typeface="Roboto"/>
                <a:cs typeface="Roboto"/>
                <a:sym typeface="Roboto"/>
              </a:rPr>
              <a:t>Secretary only cares about this.</a:t>
            </a:r>
            <a:endParaRPr dirty="0">
              <a:solidFill>
                <a:schemeClr val="tx2">
                  <a:lumMod val="50000"/>
                  <a:lumOff val="50000"/>
                </a:schemeClr>
              </a:solidFill>
              <a:latin typeface="Roboto"/>
              <a:ea typeface="Roboto"/>
              <a:cs typeface="Roboto"/>
              <a:sym typeface="Roboto"/>
            </a:endParaRPr>
          </a:p>
        </p:txBody>
      </p:sp>
      <p:sp>
        <p:nvSpPr>
          <p:cNvPr id="19" name="Google Shape;1043;p69">
            <a:extLst>
              <a:ext uri="{FF2B5EF4-FFF2-40B4-BE49-F238E27FC236}">
                <a16:creationId xmlns:a16="http://schemas.microsoft.com/office/drawing/2014/main" id="{231110AA-DDB9-8667-F7C7-C1CF19E86BA0}"/>
              </a:ext>
            </a:extLst>
          </p:cNvPr>
          <p:cNvSpPr txBox="1"/>
          <p:nvPr/>
        </p:nvSpPr>
        <p:spPr>
          <a:xfrm>
            <a:off x="7865944" y="5413703"/>
            <a:ext cx="3636030"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rgbClr val="9900FF"/>
                </a:solidFill>
                <a:latin typeface="Roboto"/>
                <a:ea typeface="Roboto"/>
                <a:cs typeface="Roboto"/>
                <a:sym typeface="Roboto"/>
              </a:rPr>
              <a:t>CEO only cares about this.</a:t>
            </a:r>
            <a:endParaRPr dirty="0">
              <a:solidFill>
                <a:srgbClr val="9900FF"/>
              </a:solidFill>
              <a:latin typeface="Roboto"/>
              <a:ea typeface="Roboto"/>
              <a:cs typeface="Roboto"/>
              <a:sym typeface="Roboto"/>
            </a:endParaRPr>
          </a:p>
        </p:txBody>
      </p:sp>
      <p:sp>
        <p:nvSpPr>
          <p:cNvPr id="20" name="Google Shape;918;p64">
            <a:extLst>
              <a:ext uri="{FF2B5EF4-FFF2-40B4-BE49-F238E27FC236}">
                <a16:creationId xmlns:a16="http://schemas.microsoft.com/office/drawing/2014/main" id="{772AF471-901D-2ED2-B4DE-541A4120105F}"/>
              </a:ext>
            </a:extLst>
          </p:cNvPr>
          <p:cNvSpPr/>
          <p:nvPr/>
        </p:nvSpPr>
        <p:spPr>
          <a:xfrm>
            <a:off x="4995725" y="4338231"/>
            <a:ext cx="2699427" cy="1738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123 Alice St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456 Bob St</a:t>
            </a:r>
            <a:endParaRPr>
              <a:latin typeface="Roboto"/>
              <a:ea typeface="Roboto"/>
              <a:cs typeface="Roboto"/>
              <a:sym typeface="Roboto"/>
            </a:endParaRPr>
          </a:p>
        </p:txBody>
      </p:sp>
      <p:sp>
        <p:nvSpPr>
          <p:cNvPr id="21" name="Google Shape;919;p64">
            <a:extLst>
              <a:ext uri="{FF2B5EF4-FFF2-40B4-BE49-F238E27FC236}">
                <a16:creationId xmlns:a16="http://schemas.microsoft.com/office/drawing/2014/main" id="{293D0D73-30C3-C6A2-55FE-5246108C2EB5}"/>
              </a:ext>
            </a:extLst>
          </p:cNvPr>
          <p:cNvSpPr/>
          <p:nvPr/>
        </p:nvSpPr>
        <p:spPr>
          <a:xfrm>
            <a:off x="5166517" y="4916493"/>
            <a:ext cx="2357842" cy="1018759"/>
          </a:xfrm>
          <a:prstGeom prst="roundRect">
            <a:avLst>
              <a:gd name="adj" fmla="val 10409"/>
            </a:avLst>
          </a:prstGeom>
          <a:solidFill>
            <a:srgbClr val="C9DAF8"/>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22" name="Google Shape;932;p64">
            <a:extLst>
              <a:ext uri="{FF2B5EF4-FFF2-40B4-BE49-F238E27FC236}">
                <a16:creationId xmlns:a16="http://schemas.microsoft.com/office/drawing/2014/main" id="{8AA2DF9F-D486-73C7-5D71-9F0E7F695EBF}"/>
              </a:ext>
            </a:extLst>
          </p:cNvPr>
          <p:cNvSpPr/>
          <p:nvPr/>
        </p:nvSpPr>
        <p:spPr>
          <a:xfrm>
            <a:off x="5353116" y="5295025"/>
            <a:ext cx="1984643" cy="516757"/>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Tree>
    <p:extLst>
      <p:ext uri="{BB962C8B-B14F-4D97-AF65-F5344CB8AC3E}">
        <p14:creationId xmlns:p14="http://schemas.microsoft.com/office/powerpoint/2010/main" val="163604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376764-E8EE-2343-BDE8-8A38CADB2B10}"/>
              </a:ext>
            </a:extLst>
          </p:cNvPr>
          <p:cNvSpPr txBox="1"/>
          <p:nvPr/>
        </p:nvSpPr>
        <p:spPr>
          <a:xfrm>
            <a:off x="9190439" y="3479610"/>
            <a:ext cx="1364989" cy="523220"/>
          </a:xfrm>
          <a:prstGeom prst="rect">
            <a:avLst/>
          </a:prstGeom>
          <a:noFill/>
        </p:spPr>
        <p:txBody>
          <a:bodyPr wrap="none" rtlCol="0">
            <a:spAutoFit/>
          </a:bodyPr>
          <a:lstStyle/>
          <a:p>
            <a:r>
              <a:rPr lang="en-US" sz="2800" dirty="0"/>
              <a:t>Internet</a:t>
            </a:r>
          </a:p>
        </p:txBody>
      </p:sp>
      <p:sp>
        <p:nvSpPr>
          <p:cNvPr id="5" name="Rectangle 4">
            <a:extLst>
              <a:ext uri="{FF2B5EF4-FFF2-40B4-BE49-F238E27FC236}">
                <a16:creationId xmlns:a16="http://schemas.microsoft.com/office/drawing/2014/main" id="{BEDDBC9A-D563-454D-A345-7C56FB5C09DB}"/>
              </a:ext>
            </a:extLst>
          </p:cNvPr>
          <p:cNvSpPr/>
          <p:nvPr/>
        </p:nvSpPr>
        <p:spPr>
          <a:xfrm>
            <a:off x="9250302" y="3526527"/>
            <a:ext cx="1558255" cy="538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29037"/>
            <a:ext cx="10515600" cy="894622"/>
          </a:xfrm>
        </p:spPr>
        <p:txBody>
          <a:bodyPr/>
          <a:lstStyle/>
          <a:p>
            <a:r>
              <a:rPr lang="en-US" altLang="ja-JP" dirty="0"/>
              <a:t>What’s the “Internet”?</a:t>
            </a:r>
            <a:endParaRPr lang="en-US" dirty="0"/>
          </a:p>
        </p:txBody>
      </p:sp>
      <p:grpSp>
        <p:nvGrpSpPr>
          <p:cNvPr id="801" name="Group 800">
            <a:extLst>
              <a:ext uri="{FF2B5EF4-FFF2-40B4-BE49-F238E27FC236}">
                <a16:creationId xmlns:a16="http://schemas.microsoft.com/office/drawing/2014/main" id="{120F2BC7-BB63-8D47-A127-7655CBFA7174}"/>
              </a:ext>
            </a:extLst>
          </p:cNvPr>
          <p:cNvGrpSpPr/>
          <p:nvPr/>
        </p:nvGrpSpPr>
        <p:grpSpPr>
          <a:xfrm>
            <a:off x="7205350" y="1488461"/>
            <a:ext cx="4525460" cy="4859961"/>
            <a:chOff x="7268561" y="1458365"/>
            <a:chExt cx="4525460" cy="4859961"/>
          </a:xfrm>
        </p:grpSpPr>
        <p:sp>
          <p:nvSpPr>
            <p:cNvPr id="371" name="Freeform 370">
              <a:extLst>
                <a:ext uri="{FF2B5EF4-FFF2-40B4-BE49-F238E27FC236}">
                  <a16:creationId xmlns:a16="http://schemas.microsoft.com/office/drawing/2014/main" id="{21662630-62BB-AE4A-A779-AEACD21E6D7C}"/>
                </a:ext>
              </a:extLst>
            </p:cNvPr>
            <p:cNvSpPr/>
            <p:nvPr/>
          </p:nvSpPr>
          <p:spPr>
            <a:xfrm>
              <a:off x="9048399" y="3035682"/>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337287" y="1795939"/>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dirty="0"/>
            </a:p>
          </p:txBody>
        </p:sp>
        <p:grpSp>
          <p:nvGrpSpPr>
            <p:cNvPr id="14" name="Group 418">
              <a:extLst>
                <a:ext uri="{FF2B5EF4-FFF2-40B4-BE49-F238E27FC236}">
                  <a16:creationId xmlns:a16="http://schemas.microsoft.com/office/drawing/2014/main" id="{BE0D451A-5CE4-4C4B-B3DF-A408288EDA0C}"/>
                </a:ext>
              </a:extLst>
            </p:cNvPr>
            <p:cNvGrpSpPr>
              <a:grpSpLocks/>
            </p:cNvGrpSpPr>
            <p:nvPr/>
          </p:nvGrpSpPr>
          <p:grpSpPr bwMode="auto">
            <a:xfrm>
              <a:off x="7268561" y="3259155"/>
              <a:ext cx="1458912" cy="933450"/>
              <a:chOff x="2889" y="1631"/>
              <a:chExt cx="980" cy="743"/>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B0604020202020204" pitchFamily="34" charset="0"/>
                </a:endParaRPr>
              </a:p>
            </p:txBody>
          </p:sp>
        </p:gr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75612" y="4653038"/>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dirty="0"/>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742485" y="1458365"/>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en-US" altLang="en-US" sz="1400" dirty="0">
                  <a:latin typeface="+mn-lt"/>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94046" y="4161826"/>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dirty="0">
                  <a:latin typeface="+mn-lt"/>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70119" y="5749679"/>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dirty="0">
                  <a:latin typeface="+mn-lt"/>
                </a:rPr>
                <a:t>enterprise</a:t>
              </a:r>
            </a:p>
            <a:p>
              <a:pPr>
                <a:lnSpc>
                  <a:spcPct val="80000"/>
                </a:lnSpc>
                <a:spcBef>
                  <a:spcPct val="0"/>
                </a:spcBef>
                <a:buClrTx/>
                <a:buSzTx/>
                <a:buFontTx/>
                <a:buNone/>
              </a:pPr>
              <a:r>
                <a:rPr lang="en-US" altLang="en-US" sz="1400" dirty="0">
                  <a:latin typeface="+mn-lt"/>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85357" y="314944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900911" y="3897954"/>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834382" y="3164075"/>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604024" y="1751946"/>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3" name="TextBox 572">
              <a:extLst>
                <a:ext uri="{FF2B5EF4-FFF2-40B4-BE49-F238E27FC236}">
                  <a16:creationId xmlns:a16="http://schemas.microsoft.com/office/drawing/2014/main" id="{59DB778E-F23D-6C41-8A2D-8F08BD46CBCB}"/>
                </a:ext>
              </a:extLst>
            </p:cNvPr>
            <p:cNvSpPr txBox="1"/>
            <p:nvPr/>
          </p:nvSpPr>
          <p:spPr>
            <a:xfrm>
              <a:off x="9490412" y="1821099"/>
              <a:ext cx="1725088" cy="286232"/>
            </a:xfrm>
            <a:prstGeom prst="rect">
              <a:avLst/>
            </a:prstGeom>
            <a:noFill/>
          </p:spPr>
          <p:txBody>
            <a:bodyPr wrap="none" rtlCol="0">
              <a:spAutoFit/>
            </a:bodyPr>
            <a:lstStyle/>
            <a:p>
              <a:pPr>
                <a:lnSpc>
                  <a:spcPct val="90000"/>
                </a:lnSpc>
              </a:pPr>
              <a:r>
                <a:rPr lang="en-US" sz="1400" dirty="0"/>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342279" y="364781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3" name="TextBox 652">
              <a:extLst>
                <a:ext uri="{FF2B5EF4-FFF2-40B4-BE49-F238E27FC236}">
                  <a16:creationId xmlns:a16="http://schemas.microsoft.com/office/drawing/2014/main" id="{C34CA97E-4007-3540-925A-3C739C254049}"/>
                </a:ext>
              </a:extLst>
            </p:cNvPr>
            <p:cNvSpPr txBox="1"/>
            <p:nvPr/>
          </p:nvSpPr>
          <p:spPr>
            <a:xfrm>
              <a:off x="8829373" y="3417823"/>
              <a:ext cx="1040639" cy="480131"/>
            </a:xfrm>
            <a:prstGeom prst="rect">
              <a:avLst/>
            </a:prstGeom>
            <a:noFill/>
          </p:spPr>
          <p:txBody>
            <a:bodyPr wrap="square" rtlCol="0">
              <a:spAutoFit/>
            </a:bodyPr>
            <a:lstStyle/>
            <a:p>
              <a:pPr>
                <a:lnSpc>
                  <a:spcPct val="90000"/>
                </a:lnSpc>
              </a:pPr>
              <a:r>
                <a:rPr lang="en-US" sz="1400" dirty="0"/>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80978" y="4647841"/>
              <a:ext cx="813043" cy="383182"/>
            </a:xfrm>
            <a:prstGeom prst="rect">
              <a:avLst/>
            </a:prstGeom>
            <a:noFill/>
          </p:spPr>
          <p:txBody>
            <a:bodyPr wrap="none" rtlCol="0">
              <a:spAutoFit/>
            </a:bodyPr>
            <a:lstStyle/>
            <a:p>
              <a:pPr>
                <a:lnSpc>
                  <a:spcPct val="90000"/>
                </a:lnSpc>
              </a:pPr>
              <a:r>
                <a:rPr lang="en-US" sz="1050" dirty="0"/>
                <a:t>datacenter </a:t>
              </a:r>
            </a:p>
            <a:p>
              <a:pPr>
                <a:lnSpc>
                  <a:spcPct val="90000"/>
                </a:lnSpc>
              </a:pPr>
              <a:r>
                <a:rPr lang="en-US" sz="1050" dirty="0"/>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126229" y="4198152"/>
              <a:ext cx="843051" cy="674031"/>
            </a:xfrm>
            <a:prstGeom prst="rect">
              <a:avLst/>
            </a:prstGeom>
            <a:noFill/>
          </p:spPr>
          <p:txBody>
            <a:bodyPr wrap="none" rtlCol="0">
              <a:spAutoFit/>
            </a:bodyPr>
            <a:lstStyle/>
            <a:p>
              <a:pPr>
                <a:lnSpc>
                  <a:spcPct val="90000"/>
                </a:lnSpc>
              </a:pPr>
              <a:r>
                <a:rPr lang="en-US" sz="1400" dirty="0"/>
                <a:t>content </a:t>
              </a:r>
            </a:p>
            <a:p>
              <a:pPr>
                <a:lnSpc>
                  <a:spcPct val="90000"/>
                </a:lnSpc>
              </a:pPr>
              <a:r>
                <a:rPr lang="en-US" sz="1400" dirty="0"/>
                <a:t>provider </a:t>
              </a:r>
            </a:p>
            <a:p>
              <a:pPr>
                <a:lnSpc>
                  <a:spcPct val="90000"/>
                </a:lnSpc>
              </a:pPr>
              <a:r>
                <a:rPr lang="en-US" sz="1400" dirty="0"/>
                <a:t>network</a:t>
              </a:r>
              <a:endParaRPr lang="en-US" sz="1000" dirty="0"/>
            </a:p>
          </p:txBody>
        </p:sp>
      </p:grpSp>
      <p:grpSp>
        <p:nvGrpSpPr>
          <p:cNvPr id="1030" name="Group 1029">
            <a:extLst>
              <a:ext uri="{FF2B5EF4-FFF2-40B4-BE49-F238E27FC236}">
                <a16:creationId xmlns:a16="http://schemas.microsoft.com/office/drawing/2014/main" id="{54348108-FD66-5941-95B5-3AA9BB3E9A2D}"/>
              </a:ext>
            </a:extLst>
          </p:cNvPr>
          <p:cNvGrpSpPr/>
          <p:nvPr/>
        </p:nvGrpSpPr>
        <p:grpSpPr>
          <a:xfrm>
            <a:off x="1447836" y="2931463"/>
            <a:ext cx="5623201" cy="1369603"/>
            <a:chOff x="1297913" y="3209940"/>
            <a:chExt cx="5623201" cy="1369603"/>
          </a:xfrm>
        </p:grpSpPr>
        <p:sp>
          <p:nvSpPr>
            <p:cNvPr id="666" name="Content Placeholder 2">
              <a:extLst>
                <a:ext uri="{FF2B5EF4-FFF2-40B4-BE49-F238E27FC236}">
                  <a16:creationId xmlns:a16="http://schemas.microsoft.com/office/drawing/2014/main" id="{B356736A-B49C-8045-8159-87CAE4974452}"/>
                </a:ext>
              </a:extLst>
            </p:cNvPr>
            <p:cNvSpPr txBox="1">
              <a:spLocks/>
            </p:cNvSpPr>
            <p:nvPr/>
          </p:nvSpPr>
          <p:spPr>
            <a:xfrm>
              <a:off x="3142962" y="3209940"/>
              <a:ext cx="3778152" cy="1369603"/>
            </a:xfrm>
            <a:prstGeom prst="rect">
              <a:avLst/>
            </a:prstGeom>
          </p:spPr>
          <p:txBody>
            <a:bodyPr>
              <a:normAutofit fontScale="85000" lnSpcReduction="20000"/>
            </a:bodyPr>
            <a:lstStyle>
              <a:lvl1pPr marL="347472" indent="-347472" algn="l" defTabSz="914400" rtl="0" eaLnBrk="1" latinLnBrk="0" hangingPunct="1">
                <a:lnSpc>
                  <a:spcPct val="90000"/>
                </a:lnSpc>
                <a:spcBef>
                  <a:spcPts val="672"/>
                </a:spcBef>
                <a:buClr>
                  <a:srgbClr val="002E8A"/>
                </a:buClr>
                <a:buSzPct val="100000"/>
                <a:buFont typeface="Wingdings" panose="05000000000000000000" pitchFamily="2" charset="2"/>
                <a:buChar char="§"/>
                <a:defRPr sz="2800" kern="1200">
                  <a:solidFill>
                    <a:schemeClr val="tx1"/>
                  </a:solidFill>
                  <a:latin typeface="Franklin Gothic Book" panose="020B0503020102020204" pitchFamily="34" charset="0"/>
                  <a:ea typeface="+mn-ea"/>
                  <a:cs typeface="+mn-cs"/>
                </a:defRPr>
              </a:lvl1pPr>
              <a:lvl2pPr marL="740664" indent="-283464" algn="l" defTabSz="914400" rtl="0" eaLnBrk="1" latinLnBrk="0" hangingPunct="1">
                <a:lnSpc>
                  <a:spcPct val="90000"/>
                </a:lnSpc>
                <a:spcBef>
                  <a:spcPts val="528"/>
                </a:spcBef>
                <a:buClr>
                  <a:srgbClr val="C00000"/>
                </a:buClr>
                <a:buSzPct val="100000"/>
                <a:buFont typeface="Wingdings" panose="05000000000000000000" pitchFamily="2" charset="2"/>
                <a:buChar char="§"/>
                <a:defRPr sz="2400" kern="1200">
                  <a:solidFill>
                    <a:srgbClr val="0070C0"/>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accent2">
                    <a:lumMod val="75000"/>
                  </a:schemeClr>
                </a:buClr>
                <a:buSzPct val="100000"/>
                <a:buFont typeface="Wingdings" panose="05000000000000000000" pitchFamily="2" charset="2"/>
                <a:buChar char="§"/>
                <a:defRPr sz="2200" kern="1200">
                  <a:solidFill>
                    <a:schemeClr val="accent2"/>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rgbClr val="0070C0"/>
                </a:buClr>
                <a:buSzPct val="100000"/>
                <a:buFont typeface="Wingdings" panose="05000000000000000000" pitchFamily="2" charset="2"/>
                <a:buChar char="§"/>
                <a:defRPr sz="2000" kern="1200">
                  <a:solidFill>
                    <a:srgbClr val="7030A0"/>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rgbClr val="A27242"/>
                </a:buClr>
                <a:buSzPct val="100000"/>
                <a:buFont typeface="Wingdings" panose="05000000000000000000" pitchFamily="2" charset="2"/>
                <a:buChar char="§"/>
                <a:defRPr sz="1800" kern="1200">
                  <a:solidFill>
                    <a:schemeClr val="accent6">
                      <a:lumMod val="50000"/>
                    </a:schemeClr>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accent4">
                      <a:lumMod val="5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 indent="0">
                <a:spcAft>
                  <a:spcPts val="600"/>
                </a:spcAft>
                <a:buNone/>
              </a:pPr>
              <a:r>
                <a:rPr lang="en-US" altLang="en-US" sz="2400" i="1" dirty="0">
                  <a:solidFill>
                    <a:srgbClr val="C00000"/>
                  </a:solidFill>
                  <a:latin typeface="+mn-lt"/>
                </a:rPr>
                <a:t>Packet switches</a:t>
              </a:r>
              <a:r>
                <a:rPr lang="en-US" altLang="en-US" sz="2400" dirty="0">
                  <a:latin typeface="+mn-lt"/>
                </a:rPr>
                <a:t>: </a:t>
              </a:r>
            </a:p>
            <a:p>
              <a:pPr marL="457200" indent="-342900">
                <a:spcAft>
                  <a:spcPts val="600"/>
                </a:spcAft>
                <a:buClrTx/>
                <a:buFont typeface="Arial" panose="020B0604020202020204" pitchFamily="34" charset="0"/>
                <a:buChar char="•"/>
              </a:pPr>
              <a:r>
                <a:rPr lang="en-US" altLang="en-US" sz="2400" dirty="0">
                  <a:latin typeface="+mn-lt"/>
                </a:rPr>
                <a:t>forward packets (chunks of data) as </a:t>
              </a:r>
              <a:r>
                <a:rPr lang="en-US" altLang="en-US" sz="2400" b="1" i="1" dirty="0">
                  <a:solidFill>
                    <a:srgbClr val="C00000"/>
                  </a:solidFill>
                  <a:latin typeface="+mn-lt"/>
                </a:rPr>
                <a:t>“network core”</a:t>
              </a:r>
            </a:p>
            <a:p>
              <a:pPr marL="457200" lvl="1" indent="-342900">
                <a:spcAft>
                  <a:spcPts val="600"/>
                </a:spcAft>
                <a:buClrTx/>
                <a:buFont typeface="Arial" panose="020B0604020202020204" pitchFamily="34" charset="0"/>
                <a:buChar char="•"/>
              </a:pPr>
              <a:r>
                <a:rPr lang="en-US" altLang="en-US" i="1" dirty="0">
                  <a:solidFill>
                    <a:schemeClr val="tx1"/>
                  </a:solidFill>
                  <a:latin typeface="+mn-lt"/>
                </a:rPr>
                <a:t>routers</a:t>
              </a:r>
              <a:r>
                <a:rPr lang="en-US" altLang="en-US" dirty="0">
                  <a:solidFill>
                    <a:schemeClr val="tx1"/>
                  </a:solidFill>
                  <a:latin typeface="+mn-lt"/>
                </a:rPr>
                <a:t>, </a:t>
              </a:r>
              <a:r>
                <a:rPr lang="en-US" altLang="en-US" i="1" dirty="0">
                  <a:solidFill>
                    <a:schemeClr val="tx1"/>
                  </a:solidFill>
                  <a:latin typeface="+mn-lt"/>
                </a:rPr>
                <a:t>switches</a:t>
              </a:r>
              <a:endParaRPr lang="en-US" dirty="0">
                <a:solidFill>
                  <a:schemeClr val="tx1"/>
                </a:solidFill>
                <a:latin typeface="+mn-lt"/>
              </a:endParaRPr>
            </a:p>
          </p:txBody>
        </p:sp>
        <p:grpSp>
          <p:nvGrpSpPr>
            <p:cNvPr id="1029" name="Group 1028">
              <a:extLst>
                <a:ext uri="{FF2B5EF4-FFF2-40B4-BE49-F238E27FC236}">
                  <a16:creationId xmlns:a16="http://schemas.microsoft.com/office/drawing/2014/main" id="{324B3D7B-0A87-684A-8AD5-E426CBAB8D91}"/>
                </a:ext>
              </a:extLst>
            </p:cNvPr>
            <p:cNvGrpSpPr/>
            <p:nvPr/>
          </p:nvGrpSpPr>
          <p:grpSpPr>
            <a:xfrm>
              <a:off x="1297913" y="3389820"/>
              <a:ext cx="1370315" cy="390629"/>
              <a:chOff x="1220207" y="3379800"/>
              <a:chExt cx="1448022" cy="400649"/>
            </a:xfrm>
          </p:grpSpPr>
          <p:grpSp>
            <p:nvGrpSpPr>
              <p:cNvPr id="745" name="Group 744">
                <a:extLst>
                  <a:ext uri="{FF2B5EF4-FFF2-40B4-BE49-F238E27FC236}">
                    <a16:creationId xmlns:a16="http://schemas.microsoft.com/office/drawing/2014/main" id="{BBA75EB6-A2DF-8442-902E-889D709A01F1}"/>
                  </a:ext>
                </a:extLst>
              </p:cNvPr>
              <p:cNvGrpSpPr/>
              <p:nvPr/>
            </p:nvGrpSpPr>
            <p:grpSpPr>
              <a:xfrm>
                <a:off x="1220207" y="3403733"/>
                <a:ext cx="608897" cy="339238"/>
                <a:chOff x="7493876" y="2774731"/>
                <a:chExt cx="1481958" cy="894622"/>
              </a:xfrm>
            </p:grpSpPr>
            <p:sp>
              <p:nvSpPr>
                <p:cNvPr id="746" name="Freeform 745">
                  <a:extLst>
                    <a:ext uri="{FF2B5EF4-FFF2-40B4-BE49-F238E27FC236}">
                      <a16:creationId xmlns:a16="http://schemas.microsoft.com/office/drawing/2014/main" id="{57ECBDF9-CECF-C743-928A-01551F1149A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47" name="Oval 746">
                  <a:extLst>
                    <a:ext uri="{FF2B5EF4-FFF2-40B4-BE49-F238E27FC236}">
                      <a16:creationId xmlns:a16="http://schemas.microsoft.com/office/drawing/2014/main" id="{2CED8E12-8866-B24C-8ADD-B298A9E92CB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748" name="Group 747">
                  <a:extLst>
                    <a:ext uri="{FF2B5EF4-FFF2-40B4-BE49-F238E27FC236}">
                      <a16:creationId xmlns:a16="http://schemas.microsoft.com/office/drawing/2014/main" id="{B88578A5-178A-394F-A0E8-E56A6CA32F70}"/>
                    </a:ext>
                  </a:extLst>
                </p:cNvPr>
                <p:cNvGrpSpPr/>
                <p:nvPr/>
              </p:nvGrpSpPr>
              <p:grpSpPr>
                <a:xfrm>
                  <a:off x="7713663" y="2848339"/>
                  <a:ext cx="1042107" cy="425543"/>
                  <a:chOff x="7786941" y="2884917"/>
                  <a:chExt cx="897649" cy="353919"/>
                </a:xfrm>
              </p:grpSpPr>
              <p:sp>
                <p:nvSpPr>
                  <p:cNvPr id="749" name="Freeform 748">
                    <a:extLst>
                      <a:ext uri="{FF2B5EF4-FFF2-40B4-BE49-F238E27FC236}">
                        <a16:creationId xmlns:a16="http://schemas.microsoft.com/office/drawing/2014/main" id="{C0BC3D29-EE76-8343-B65A-EA82E9B3D47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0" name="Freeform 749">
                    <a:extLst>
                      <a:ext uri="{FF2B5EF4-FFF2-40B4-BE49-F238E27FC236}">
                        <a16:creationId xmlns:a16="http://schemas.microsoft.com/office/drawing/2014/main" id="{0CE947DD-742E-DB41-8709-8C742E1F31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1" name="Freeform 750">
                    <a:extLst>
                      <a:ext uri="{FF2B5EF4-FFF2-40B4-BE49-F238E27FC236}">
                        <a16:creationId xmlns:a16="http://schemas.microsoft.com/office/drawing/2014/main" id="{4327083F-593C-164C-8B48-4EAC6FFF626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2" name="Freeform 751">
                    <a:extLst>
                      <a:ext uri="{FF2B5EF4-FFF2-40B4-BE49-F238E27FC236}">
                        <a16:creationId xmlns:a16="http://schemas.microsoft.com/office/drawing/2014/main" id="{872F4F49-B007-CF47-9AE7-A2818399B5A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53" name="Group 752">
                <a:extLst>
                  <a:ext uri="{FF2B5EF4-FFF2-40B4-BE49-F238E27FC236}">
                    <a16:creationId xmlns:a16="http://schemas.microsoft.com/office/drawing/2014/main" id="{ABB80B22-84B3-E44D-B158-999620842AA7}"/>
                  </a:ext>
                </a:extLst>
              </p:cNvPr>
              <p:cNvGrpSpPr/>
              <p:nvPr/>
            </p:nvGrpSpPr>
            <p:grpSpPr>
              <a:xfrm>
                <a:off x="2172962" y="3379800"/>
                <a:ext cx="495267" cy="400649"/>
                <a:chOff x="3668110" y="2448910"/>
                <a:chExt cx="3794234" cy="2165130"/>
              </a:xfrm>
            </p:grpSpPr>
            <p:sp>
              <p:nvSpPr>
                <p:cNvPr id="754" name="Rectangle 753">
                  <a:extLst>
                    <a:ext uri="{FF2B5EF4-FFF2-40B4-BE49-F238E27FC236}">
                      <a16:creationId xmlns:a16="http://schemas.microsoft.com/office/drawing/2014/main" id="{87ED6994-8AAE-CE4F-9382-5B72DC8DF390}"/>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5" name="Freeform 754">
                  <a:extLst>
                    <a:ext uri="{FF2B5EF4-FFF2-40B4-BE49-F238E27FC236}">
                      <a16:creationId xmlns:a16="http://schemas.microsoft.com/office/drawing/2014/main" id="{784A6571-0523-1D4B-BC2E-19620F5C60E1}"/>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6" name="Group 755">
                  <a:extLst>
                    <a:ext uri="{FF2B5EF4-FFF2-40B4-BE49-F238E27FC236}">
                      <a16:creationId xmlns:a16="http://schemas.microsoft.com/office/drawing/2014/main" id="{040EF2EE-7544-044B-8B2E-5E76FBF3EC47}"/>
                    </a:ext>
                  </a:extLst>
                </p:cNvPr>
                <p:cNvGrpSpPr/>
                <p:nvPr/>
              </p:nvGrpSpPr>
              <p:grpSpPr>
                <a:xfrm>
                  <a:off x="3941378" y="2603243"/>
                  <a:ext cx="3202061" cy="1066110"/>
                  <a:chOff x="7939341" y="3037317"/>
                  <a:chExt cx="897649" cy="353919"/>
                </a:xfrm>
              </p:grpSpPr>
              <p:sp>
                <p:nvSpPr>
                  <p:cNvPr id="757" name="Freeform 756">
                    <a:extLst>
                      <a:ext uri="{FF2B5EF4-FFF2-40B4-BE49-F238E27FC236}">
                        <a16:creationId xmlns:a16="http://schemas.microsoft.com/office/drawing/2014/main" id="{E671E855-462B-9F48-9621-5EEE15B3935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8" name="Freeform 757">
                    <a:extLst>
                      <a:ext uri="{FF2B5EF4-FFF2-40B4-BE49-F238E27FC236}">
                        <a16:creationId xmlns:a16="http://schemas.microsoft.com/office/drawing/2014/main" id="{E5AE17A8-6FB1-3241-8C26-DCA5087F65E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9" name="Freeform 758">
                    <a:extLst>
                      <a:ext uri="{FF2B5EF4-FFF2-40B4-BE49-F238E27FC236}">
                        <a16:creationId xmlns:a16="http://schemas.microsoft.com/office/drawing/2014/main" id="{105030C8-02D0-8E46-B13A-AC9E5D59E2C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0" name="Freeform 759">
                    <a:extLst>
                      <a:ext uri="{FF2B5EF4-FFF2-40B4-BE49-F238E27FC236}">
                        <a16:creationId xmlns:a16="http://schemas.microsoft.com/office/drawing/2014/main" id="{F4B9D081-C772-7E49-BCB3-B3BD733377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grpSp>
        <p:nvGrpSpPr>
          <p:cNvPr id="1031" name="Group 1030">
            <a:extLst>
              <a:ext uri="{FF2B5EF4-FFF2-40B4-BE49-F238E27FC236}">
                <a16:creationId xmlns:a16="http://schemas.microsoft.com/office/drawing/2014/main" id="{D0CE68AC-9608-4542-887A-2F687C3134E7}"/>
              </a:ext>
            </a:extLst>
          </p:cNvPr>
          <p:cNvGrpSpPr/>
          <p:nvPr/>
        </p:nvGrpSpPr>
        <p:grpSpPr>
          <a:xfrm>
            <a:off x="1132837" y="4349752"/>
            <a:ext cx="6028780" cy="1149445"/>
            <a:chOff x="972848" y="3990787"/>
            <a:chExt cx="6028780" cy="1249969"/>
          </a:xfrm>
        </p:grpSpPr>
        <p:sp>
          <p:nvSpPr>
            <p:cNvPr id="665" name="Content Placeholder 2">
              <a:extLst>
                <a:ext uri="{FF2B5EF4-FFF2-40B4-BE49-F238E27FC236}">
                  <a16:creationId xmlns:a16="http://schemas.microsoft.com/office/drawing/2014/main" id="{56DCFF71-4A93-554C-87E6-E1CF58A6C86F}"/>
                </a:ext>
              </a:extLst>
            </p:cNvPr>
            <p:cNvSpPr txBox="1">
              <a:spLocks/>
            </p:cNvSpPr>
            <p:nvPr/>
          </p:nvSpPr>
          <p:spPr>
            <a:xfrm>
              <a:off x="3140953" y="3990787"/>
              <a:ext cx="3860675" cy="1249969"/>
            </a:xfrm>
            <a:prstGeom prst="rect">
              <a:avLst/>
            </a:prstGeom>
          </p:spPr>
          <p:txBody>
            <a:bodyPr>
              <a:noAutofit/>
            </a:bodyPr>
            <a:lstStyle>
              <a:lvl1pPr marL="347472" indent="-347472" algn="l" defTabSz="914400" rtl="0" eaLnBrk="1" latinLnBrk="0" hangingPunct="1">
                <a:lnSpc>
                  <a:spcPct val="90000"/>
                </a:lnSpc>
                <a:spcBef>
                  <a:spcPts val="672"/>
                </a:spcBef>
                <a:buClr>
                  <a:srgbClr val="002E8A"/>
                </a:buClr>
                <a:buSzPct val="100000"/>
                <a:buFont typeface="Wingdings" panose="05000000000000000000" pitchFamily="2" charset="2"/>
                <a:buChar char="§"/>
                <a:defRPr sz="2800" kern="1200">
                  <a:solidFill>
                    <a:schemeClr val="tx1"/>
                  </a:solidFill>
                  <a:latin typeface="Franklin Gothic Book" panose="020B0503020102020204" pitchFamily="34" charset="0"/>
                  <a:ea typeface="+mn-ea"/>
                  <a:cs typeface="+mn-cs"/>
                </a:defRPr>
              </a:lvl1pPr>
              <a:lvl2pPr marL="740664" indent="-283464" algn="l" defTabSz="914400" rtl="0" eaLnBrk="1" latinLnBrk="0" hangingPunct="1">
                <a:lnSpc>
                  <a:spcPct val="90000"/>
                </a:lnSpc>
                <a:spcBef>
                  <a:spcPts val="528"/>
                </a:spcBef>
                <a:buClr>
                  <a:srgbClr val="C00000"/>
                </a:buClr>
                <a:buSzPct val="100000"/>
                <a:buFont typeface="Wingdings" panose="05000000000000000000" pitchFamily="2" charset="2"/>
                <a:buChar char="§"/>
                <a:defRPr sz="2400" kern="1200">
                  <a:solidFill>
                    <a:srgbClr val="0070C0"/>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accent2">
                    <a:lumMod val="75000"/>
                  </a:schemeClr>
                </a:buClr>
                <a:buSzPct val="100000"/>
                <a:buFont typeface="Wingdings" panose="05000000000000000000" pitchFamily="2" charset="2"/>
                <a:buChar char="§"/>
                <a:defRPr sz="2200" kern="1200">
                  <a:solidFill>
                    <a:schemeClr val="accent2"/>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rgbClr val="0070C0"/>
                </a:buClr>
                <a:buSzPct val="100000"/>
                <a:buFont typeface="Wingdings" panose="05000000000000000000" pitchFamily="2" charset="2"/>
                <a:buChar char="§"/>
                <a:defRPr sz="2000" kern="1200">
                  <a:solidFill>
                    <a:srgbClr val="7030A0"/>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rgbClr val="A27242"/>
                </a:buClr>
                <a:buSzPct val="100000"/>
                <a:buFont typeface="Wingdings" panose="05000000000000000000" pitchFamily="2" charset="2"/>
                <a:buChar char="§"/>
                <a:defRPr sz="1800" kern="1200">
                  <a:solidFill>
                    <a:schemeClr val="accent6">
                      <a:lumMod val="50000"/>
                    </a:schemeClr>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accent4">
                      <a:lumMod val="5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 indent="0">
                <a:buClr>
                  <a:srgbClr val="0000A8"/>
                </a:buClr>
                <a:buNone/>
              </a:pPr>
              <a:r>
                <a:rPr lang="en-US" altLang="en-US" sz="2000" i="1" dirty="0">
                  <a:solidFill>
                    <a:srgbClr val="C00000"/>
                  </a:solidFill>
                  <a:latin typeface="+mn-lt"/>
                  <a:ea typeface="Arial" panose="020B0604020202020204" pitchFamily="34" charset="0"/>
                </a:rPr>
                <a:t>Communication links</a:t>
              </a:r>
            </a:p>
            <a:p>
              <a:pPr marL="457200" lvl="1" indent="-342900">
                <a:buClrTx/>
                <a:buFont typeface="Arial" panose="020B0604020202020204" pitchFamily="34" charset="0"/>
                <a:buChar char="•"/>
              </a:pPr>
              <a:r>
                <a:rPr lang="en-US" altLang="en-US" sz="2000" dirty="0">
                  <a:solidFill>
                    <a:schemeClr val="tx1"/>
                  </a:solidFill>
                  <a:latin typeface="+mn-lt"/>
                  <a:ea typeface="Arial" panose="020B0604020202020204" pitchFamily="34" charset="0"/>
                </a:rPr>
                <a:t>fiber, copper, radio, satellite</a:t>
              </a:r>
            </a:p>
            <a:p>
              <a:pPr marL="457200" lvl="1" indent="-342900">
                <a:buClrTx/>
                <a:buFont typeface="Arial" panose="020B0604020202020204" pitchFamily="34" charset="0"/>
                <a:buChar char="•"/>
              </a:pPr>
              <a:r>
                <a:rPr lang="en-US" altLang="en-US" sz="2000" dirty="0">
                  <a:solidFill>
                    <a:schemeClr val="tx1"/>
                  </a:solidFill>
                  <a:latin typeface="+mn-lt"/>
                  <a:ea typeface="Arial" panose="020B0604020202020204" pitchFamily="34" charset="0"/>
                </a:rPr>
                <a:t>transmission rate: </a:t>
              </a:r>
              <a:r>
                <a:rPr lang="en-US" altLang="en-US" sz="2000" i="1" dirty="0">
                  <a:solidFill>
                    <a:schemeClr val="tx1"/>
                  </a:solidFill>
                  <a:latin typeface="+mn-lt"/>
                  <a:ea typeface="Arial" panose="020B0604020202020204" pitchFamily="34" charset="0"/>
                </a:rPr>
                <a:t>bandwidth</a:t>
              </a:r>
              <a:endParaRPr lang="en-US" sz="2000" dirty="0">
                <a:solidFill>
                  <a:schemeClr val="tx1"/>
                </a:solidFill>
                <a:latin typeface="+mn-lt"/>
              </a:endParaRPr>
            </a:p>
          </p:txBody>
        </p:sp>
        <p:grpSp>
          <p:nvGrpSpPr>
            <p:cNvPr id="761" name="Group 523">
              <a:extLst>
                <a:ext uri="{FF2B5EF4-FFF2-40B4-BE49-F238E27FC236}">
                  <a16:creationId xmlns:a16="http://schemas.microsoft.com/office/drawing/2014/main" id="{3CE85344-DD21-5E4F-AD4D-61319F4B7BB9}"/>
                </a:ext>
              </a:extLst>
            </p:cNvPr>
            <p:cNvGrpSpPr>
              <a:grpSpLocks/>
            </p:cNvGrpSpPr>
            <p:nvPr/>
          </p:nvGrpSpPr>
          <p:grpSpPr bwMode="auto">
            <a:xfrm>
              <a:off x="2428229" y="4382136"/>
              <a:ext cx="457200" cy="733152"/>
              <a:chOff x="6061075" y="1844675"/>
              <a:chExt cx="457200" cy="733152"/>
            </a:xfrm>
          </p:grpSpPr>
          <p:sp>
            <p:nvSpPr>
              <p:cNvPr id="762" name="Line 426">
                <a:extLst>
                  <a:ext uri="{FF2B5EF4-FFF2-40B4-BE49-F238E27FC236}">
                    <a16:creationId xmlns:a16="http://schemas.microsoft.com/office/drawing/2014/main" id="{9888E198-7917-2646-B0B1-5204D8AB12D1}"/>
                  </a:ext>
                </a:extLst>
              </p:cNvPr>
              <p:cNvSpPr>
                <a:spLocks noChangeShapeType="1"/>
              </p:cNvSpPr>
              <p:nvPr/>
            </p:nvSpPr>
            <p:spPr bwMode="auto">
              <a:xfrm>
                <a:off x="6289675" y="2403475"/>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nvGrpSpPr>
              <p:cNvPr id="763" name="Group 782">
                <a:extLst>
                  <a:ext uri="{FF2B5EF4-FFF2-40B4-BE49-F238E27FC236}">
                    <a16:creationId xmlns:a16="http://schemas.microsoft.com/office/drawing/2014/main" id="{58FC930D-315E-7643-B53D-BAC68BA23952}"/>
                  </a:ext>
                </a:extLst>
              </p:cNvPr>
              <p:cNvGrpSpPr>
                <a:grpSpLocks/>
              </p:cNvGrpSpPr>
              <p:nvPr/>
            </p:nvGrpSpPr>
            <p:grpSpPr bwMode="auto">
              <a:xfrm>
                <a:off x="6061075" y="1844675"/>
                <a:ext cx="457200" cy="631825"/>
                <a:chOff x="742" y="2409"/>
                <a:chExt cx="576" cy="881"/>
              </a:xfrm>
            </p:grpSpPr>
            <p:grpSp>
              <p:nvGrpSpPr>
                <p:cNvPr id="764" name="Group 783">
                  <a:extLst>
                    <a:ext uri="{FF2B5EF4-FFF2-40B4-BE49-F238E27FC236}">
                      <a16:creationId xmlns:a16="http://schemas.microsoft.com/office/drawing/2014/main" id="{A47EEDDE-0CD1-D349-A579-20E32B19F18B}"/>
                    </a:ext>
                  </a:extLst>
                </p:cNvPr>
                <p:cNvGrpSpPr>
                  <a:grpSpLocks/>
                </p:cNvGrpSpPr>
                <p:nvPr/>
              </p:nvGrpSpPr>
              <p:grpSpPr bwMode="auto">
                <a:xfrm>
                  <a:off x="832" y="2643"/>
                  <a:ext cx="376" cy="647"/>
                  <a:chOff x="3130" y="3288"/>
                  <a:chExt cx="410" cy="742"/>
                </a:xfrm>
              </p:grpSpPr>
              <p:sp>
                <p:nvSpPr>
                  <p:cNvPr id="767" name="Line 270">
                    <a:extLst>
                      <a:ext uri="{FF2B5EF4-FFF2-40B4-BE49-F238E27FC236}">
                        <a16:creationId xmlns:a16="http://schemas.microsoft.com/office/drawing/2014/main" id="{3180512C-4B0B-7F46-8A7F-667DFFD95C91}"/>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68" name="Line 271">
                    <a:extLst>
                      <a:ext uri="{FF2B5EF4-FFF2-40B4-BE49-F238E27FC236}">
                        <a16:creationId xmlns:a16="http://schemas.microsoft.com/office/drawing/2014/main" id="{1D8B57FC-DE75-6140-998D-E59C77677944}"/>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69" name="Line 272">
                    <a:extLst>
                      <a:ext uri="{FF2B5EF4-FFF2-40B4-BE49-F238E27FC236}">
                        <a16:creationId xmlns:a16="http://schemas.microsoft.com/office/drawing/2014/main" id="{0E3A10FA-121E-8F49-BD9A-8D316F46440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0" name="Line 273">
                    <a:extLst>
                      <a:ext uri="{FF2B5EF4-FFF2-40B4-BE49-F238E27FC236}">
                        <a16:creationId xmlns:a16="http://schemas.microsoft.com/office/drawing/2014/main" id="{B03955E7-72EA-E645-BD1F-3A51313D1C0F}"/>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1" name="Line 274">
                    <a:extLst>
                      <a:ext uri="{FF2B5EF4-FFF2-40B4-BE49-F238E27FC236}">
                        <a16:creationId xmlns:a16="http://schemas.microsoft.com/office/drawing/2014/main" id="{987291A3-F28E-B54C-9A3A-6A39ECE4F6F1}"/>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2" name="Line 275">
                    <a:extLst>
                      <a:ext uri="{FF2B5EF4-FFF2-40B4-BE49-F238E27FC236}">
                        <a16:creationId xmlns:a16="http://schemas.microsoft.com/office/drawing/2014/main" id="{628A289C-66A4-B640-8048-E92DF98B9F4A}"/>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3" name="Line 276">
                    <a:extLst>
                      <a:ext uri="{FF2B5EF4-FFF2-40B4-BE49-F238E27FC236}">
                        <a16:creationId xmlns:a16="http://schemas.microsoft.com/office/drawing/2014/main" id="{D4C14A7E-7E0D-1A4E-BDD8-CE26384AD655}"/>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4" name="Line 277">
                    <a:extLst>
                      <a:ext uri="{FF2B5EF4-FFF2-40B4-BE49-F238E27FC236}">
                        <a16:creationId xmlns:a16="http://schemas.microsoft.com/office/drawing/2014/main" id="{4292F8B0-C0F4-1245-BD1E-5A8D246809CD}"/>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5" name="Line 278">
                    <a:extLst>
                      <a:ext uri="{FF2B5EF4-FFF2-40B4-BE49-F238E27FC236}">
                        <a16:creationId xmlns:a16="http://schemas.microsoft.com/office/drawing/2014/main" id="{86843223-BFA3-8941-8F39-7E3A1DF1989A}"/>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6" name="Line 279">
                    <a:extLst>
                      <a:ext uri="{FF2B5EF4-FFF2-40B4-BE49-F238E27FC236}">
                        <a16:creationId xmlns:a16="http://schemas.microsoft.com/office/drawing/2014/main" id="{EB2A9D49-3E36-D849-8C87-89AF5AD76B5A}"/>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7" name="Line 280">
                    <a:extLst>
                      <a:ext uri="{FF2B5EF4-FFF2-40B4-BE49-F238E27FC236}">
                        <a16:creationId xmlns:a16="http://schemas.microsoft.com/office/drawing/2014/main" id="{76DF3186-C8BB-8C47-B549-17970E80E675}"/>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8" name="Line 281">
                    <a:extLst>
                      <a:ext uri="{FF2B5EF4-FFF2-40B4-BE49-F238E27FC236}">
                        <a16:creationId xmlns:a16="http://schemas.microsoft.com/office/drawing/2014/main" id="{5B3421DE-180E-CD4B-B22F-7BCD908C8CB5}"/>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79" name="Line 282">
                    <a:extLst>
                      <a:ext uri="{FF2B5EF4-FFF2-40B4-BE49-F238E27FC236}">
                        <a16:creationId xmlns:a16="http://schemas.microsoft.com/office/drawing/2014/main" id="{8771C100-8213-7D42-865F-6E0936A209A0}"/>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80" name="Line 283">
                    <a:extLst>
                      <a:ext uri="{FF2B5EF4-FFF2-40B4-BE49-F238E27FC236}">
                        <a16:creationId xmlns:a16="http://schemas.microsoft.com/office/drawing/2014/main" id="{D8E2062E-A026-E143-A095-B86CAAABCA8E}"/>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781" name="Line 284">
                    <a:extLst>
                      <a:ext uri="{FF2B5EF4-FFF2-40B4-BE49-F238E27FC236}">
                        <a16:creationId xmlns:a16="http://schemas.microsoft.com/office/drawing/2014/main" id="{EA0BC754-B5B5-1E4B-B9C6-EAFBFE7E448A}"/>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grpSp>
            <p:pic>
              <p:nvPicPr>
                <p:cNvPr id="765" name="Picture 799" descr="cell_tower_radiation copy">
                  <a:extLst>
                    <a:ext uri="{FF2B5EF4-FFF2-40B4-BE49-F238E27FC236}">
                      <a16:creationId xmlns:a16="http://schemas.microsoft.com/office/drawing/2014/main" id="{AED3D0BD-C212-E844-B1BC-E1FA00DEC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6" name="Oval 800">
                  <a:extLst>
                    <a:ext uri="{FF2B5EF4-FFF2-40B4-BE49-F238E27FC236}">
                      <a16:creationId xmlns:a16="http://schemas.microsoft.com/office/drawing/2014/main" id="{36C4F605-E562-D44F-B04E-2154B84D3887}"/>
                    </a:ext>
                  </a:extLst>
                </p:cNvPr>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grpSp>
          <p:nvGrpSpPr>
            <p:cNvPr id="782" name="Group 779">
              <a:extLst>
                <a:ext uri="{FF2B5EF4-FFF2-40B4-BE49-F238E27FC236}">
                  <a16:creationId xmlns:a16="http://schemas.microsoft.com/office/drawing/2014/main" id="{4D090097-C44B-8A45-AB77-7AF215F1B545}"/>
                </a:ext>
              </a:extLst>
            </p:cNvPr>
            <p:cNvGrpSpPr>
              <a:grpSpLocks/>
            </p:cNvGrpSpPr>
            <p:nvPr/>
          </p:nvGrpSpPr>
          <p:grpSpPr bwMode="auto">
            <a:xfrm>
              <a:off x="972848" y="4585926"/>
              <a:ext cx="452014" cy="316353"/>
              <a:chOff x="2967" y="478"/>
              <a:chExt cx="788" cy="625"/>
            </a:xfrm>
          </p:grpSpPr>
          <p:pic>
            <p:nvPicPr>
              <p:cNvPr id="783" name="Picture 780" descr="access_point_stylized_small">
                <a:extLst>
                  <a:ext uri="{FF2B5EF4-FFF2-40B4-BE49-F238E27FC236}">
                    <a16:creationId xmlns:a16="http://schemas.microsoft.com/office/drawing/2014/main" id="{1F07554B-D715-0D4E-AAF0-488CEBA86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4" name="Picture 781" descr="antenna_radiation_stylized">
                <a:extLst>
                  <a:ext uri="{FF2B5EF4-FFF2-40B4-BE49-F238E27FC236}">
                    <a16:creationId xmlns:a16="http://schemas.microsoft.com/office/drawing/2014/main" id="{8C3F87E8-E561-1F45-A0CC-59530C690E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8" name="Picture 4" descr="Image result for Ethernet cable">
              <a:extLst>
                <a:ext uri="{FF2B5EF4-FFF2-40B4-BE49-F238E27FC236}">
                  <a16:creationId xmlns:a16="http://schemas.microsoft.com/office/drawing/2014/main" id="{4D6709F1-B65B-CB40-900E-0CC03ABDCB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6310" y="4560750"/>
              <a:ext cx="874495" cy="5133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Group 1032">
            <a:extLst>
              <a:ext uri="{FF2B5EF4-FFF2-40B4-BE49-F238E27FC236}">
                <a16:creationId xmlns:a16="http://schemas.microsoft.com/office/drawing/2014/main" id="{8E9854E9-7803-5740-9C99-B136AC17E35E}"/>
              </a:ext>
            </a:extLst>
          </p:cNvPr>
          <p:cNvGrpSpPr/>
          <p:nvPr/>
        </p:nvGrpSpPr>
        <p:grpSpPr>
          <a:xfrm>
            <a:off x="584213" y="1106530"/>
            <a:ext cx="6618129" cy="1705461"/>
            <a:chOff x="413554" y="1318241"/>
            <a:chExt cx="6618129" cy="1705461"/>
          </a:xfrm>
        </p:grpSpPr>
        <p:sp>
          <p:nvSpPr>
            <p:cNvPr id="664" name="Content Placeholder 2">
              <a:extLst>
                <a:ext uri="{FF2B5EF4-FFF2-40B4-BE49-F238E27FC236}">
                  <a16:creationId xmlns:a16="http://schemas.microsoft.com/office/drawing/2014/main" id="{DCE6B56E-C2B5-5B4B-AB11-E2D353C0D14D}"/>
                </a:ext>
              </a:extLst>
            </p:cNvPr>
            <p:cNvSpPr txBox="1">
              <a:spLocks/>
            </p:cNvSpPr>
            <p:nvPr/>
          </p:nvSpPr>
          <p:spPr>
            <a:xfrm>
              <a:off x="3142484" y="1318241"/>
              <a:ext cx="3889199" cy="1705461"/>
            </a:xfrm>
            <a:prstGeom prst="rect">
              <a:avLst/>
            </a:prstGeom>
          </p:spPr>
          <p:txBody>
            <a:bodyPr>
              <a:normAutofit/>
            </a:bodyPr>
            <a:lstStyle>
              <a:lvl1pPr marL="347472" indent="-347472" algn="l" defTabSz="914400" rtl="0" eaLnBrk="1" latinLnBrk="0" hangingPunct="1">
                <a:lnSpc>
                  <a:spcPct val="90000"/>
                </a:lnSpc>
                <a:spcBef>
                  <a:spcPts val="672"/>
                </a:spcBef>
                <a:buClr>
                  <a:srgbClr val="002E8A"/>
                </a:buClr>
                <a:buSzPct val="100000"/>
                <a:buFont typeface="Wingdings" panose="05000000000000000000" pitchFamily="2" charset="2"/>
                <a:buChar char="§"/>
                <a:defRPr sz="2800" kern="1200">
                  <a:solidFill>
                    <a:schemeClr val="tx1"/>
                  </a:solidFill>
                  <a:latin typeface="Franklin Gothic Book" panose="020B0503020102020204" pitchFamily="34" charset="0"/>
                  <a:ea typeface="+mn-ea"/>
                  <a:cs typeface="+mn-cs"/>
                </a:defRPr>
              </a:lvl1pPr>
              <a:lvl2pPr marL="740664" indent="-283464" algn="l" defTabSz="914400" rtl="0" eaLnBrk="1" latinLnBrk="0" hangingPunct="1">
                <a:lnSpc>
                  <a:spcPct val="90000"/>
                </a:lnSpc>
                <a:spcBef>
                  <a:spcPts val="528"/>
                </a:spcBef>
                <a:buClr>
                  <a:srgbClr val="C00000"/>
                </a:buClr>
                <a:buSzPct val="100000"/>
                <a:buFont typeface="Wingdings" panose="05000000000000000000" pitchFamily="2" charset="2"/>
                <a:buChar char="§"/>
                <a:defRPr sz="2400" kern="1200">
                  <a:solidFill>
                    <a:srgbClr val="0070C0"/>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accent2">
                    <a:lumMod val="75000"/>
                  </a:schemeClr>
                </a:buClr>
                <a:buSzPct val="100000"/>
                <a:buFont typeface="Wingdings" panose="05000000000000000000" pitchFamily="2" charset="2"/>
                <a:buChar char="§"/>
                <a:defRPr sz="2200" kern="1200">
                  <a:solidFill>
                    <a:schemeClr val="accent2"/>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rgbClr val="0070C0"/>
                </a:buClr>
                <a:buSzPct val="100000"/>
                <a:buFont typeface="Wingdings" panose="05000000000000000000" pitchFamily="2" charset="2"/>
                <a:buChar char="§"/>
                <a:defRPr sz="2000" kern="1200">
                  <a:solidFill>
                    <a:srgbClr val="7030A0"/>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rgbClr val="A27242"/>
                </a:buClr>
                <a:buSzPct val="100000"/>
                <a:buFont typeface="Wingdings" panose="05000000000000000000" pitchFamily="2" charset="2"/>
                <a:buChar char="§"/>
                <a:defRPr sz="1800" kern="1200">
                  <a:solidFill>
                    <a:schemeClr val="accent6">
                      <a:lumMod val="50000"/>
                    </a:schemeClr>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accent4">
                      <a:lumMod val="5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15000"/>
                </a:spcBef>
                <a:buClr>
                  <a:srgbClr val="0000A8"/>
                </a:buClr>
                <a:buNone/>
              </a:pPr>
              <a:r>
                <a:rPr lang="en-US" altLang="en-US" sz="2000" dirty="0">
                  <a:latin typeface="+mn-lt"/>
                </a:rPr>
                <a:t>Billions of connected computing </a:t>
              </a:r>
              <a:r>
                <a:rPr lang="en-US" altLang="en-US" sz="2000" i="1" dirty="0">
                  <a:solidFill>
                    <a:srgbClr val="C00000"/>
                  </a:solidFill>
                  <a:latin typeface="+mn-lt"/>
                </a:rPr>
                <a:t>devices</a:t>
              </a:r>
              <a:r>
                <a:rPr lang="en-US" altLang="en-US" sz="2000" dirty="0">
                  <a:latin typeface="+mn-lt"/>
                </a:rPr>
                <a:t>: </a:t>
              </a:r>
            </a:p>
            <a:p>
              <a:pPr marL="457200" lvl="1" indent="-342900">
                <a:spcBef>
                  <a:spcPct val="15000"/>
                </a:spcBef>
                <a:buClrTx/>
                <a:buFont typeface="Arial" panose="020B0604020202020204" pitchFamily="34" charset="0"/>
                <a:buChar char="•"/>
              </a:pPr>
              <a:r>
                <a:rPr lang="en-US" altLang="en-US" sz="2000" i="1" dirty="0">
                  <a:solidFill>
                    <a:srgbClr val="C00000"/>
                  </a:solidFill>
                  <a:latin typeface="+mn-lt"/>
                  <a:ea typeface="MS PGothic" panose="020B0600070205080204" pitchFamily="34" charset="-128"/>
                </a:rPr>
                <a:t>hosts</a:t>
              </a:r>
              <a:r>
                <a:rPr lang="en-US" altLang="en-US" sz="2000" i="1" dirty="0">
                  <a:solidFill>
                    <a:srgbClr val="CC0000"/>
                  </a:solidFill>
                  <a:latin typeface="+mn-lt"/>
                  <a:ea typeface="MS PGothic" panose="020B0600070205080204" pitchFamily="34" charset="-128"/>
                </a:rPr>
                <a:t> </a:t>
              </a:r>
              <a:r>
                <a:rPr lang="en-US" altLang="en-US" sz="2000" i="1" dirty="0">
                  <a:solidFill>
                    <a:schemeClr val="tx1"/>
                  </a:solidFill>
                  <a:latin typeface="+mn-lt"/>
                  <a:ea typeface="MS PGothic" panose="020B0600070205080204" pitchFamily="34" charset="-128"/>
                </a:rPr>
                <a:t>= end systems </a:t>
              </a:r>
            </a:p>
            <a:p>
              <a:pPr marL="457200" lvl="1" indent="-342900">
                <a:buClrTx/>
                <a:buFont typeface="Arial" panose="020B0604020202020204" pitchFamily="34" charset="0"/>
                <a:buChar char="•"/>
              </a:pPr>
              <a:r>
                <a:rPr lang="en-US" altLang="en-US" sz="2000" dirty="0">
                  <a:solidFill>
                    <a:schemeClr val="tx1"/>
                  </a:solidFill>
                  <a:latin typeface="+mn-lt"/>
                  <a:ea typeface="Arial" panose="020B0604020202020204" pitchFamily="34" charset="0"/>
                </a:rPr>
                <a:t>running </a:t>
              </a:r>
              <a:r>
                <a:rPr lang="en-US" altLang="en-US" sz="2000" i="1" dirty="0">
                  <a:solidFill>
                    <a:schemeClr val="tx1"/>
                  </a:solidFill>
                  <a:latin typeface="+mn-lt"/>
                  <a:ea typeface="Arial" panose="020B0604020202020204" pitchFamily="34" charset="0"/>
                </a:rPr>
                <a:t>network apps</a:t>
              </a:r>
              <a:r>
                <a:rPr lang="en-US" altLang="en-US" sz="2000" i="1" dirty="0">
                  <a:solidFill>
                    <a:srgbClr val="C00000"/>
                  </a:solidFill>
                  <a:latin typeface="+mn-lt"/>
                  <a:ea typeface="Arial" panose="020B0604020202020204" pitchFamily="34" charset="0"/>
                </a:rPr>
                <a:t> </a:t>
              </a:r>
              <a:r>
                <a:rPr lang="en-US" altLang="en-US" sz="2000" dirty="0">
                  <a:solidFill>
                    <a:schemeClr val="tx1"/>
                  </a:solidFill>
                  <a:latin typeface="+mn-lt"/>
                  <a:ea typeface="Arial" panose="020B0604020202020204" pitchFamily="34" charset="0"/>
                </a:rPr>
                <a:t>as </a:t>
              </a:r>
              <a:r>
                <a:rPr lang="en-US" altLang="en-US" sz="2000" dirty="0">
                  <a:solidFill>
                    <a:srgbClr val="C00000"/>
                  </a:solidFill>
                  <a:latin typeface="+mn-lt"/>
                  <a:ea typeface="Arial" panose="020B0604020202020204" pitchFamily="34" charset="0"/>
                </a:rPr>
                <a:t>“</a:t>
              </a:r>
              <a:r>
                <a:rPr lang="en-US" altLang="en-US" sz="2000" b="1" i="1" dirty="0">
                  <a:solidFill>
                    <a:srgbClr val="C00000"/>
                  </a:solidFill>
                  <a:latin typeface="+mn-lt"/>
                  <a:ea typeface="Arial" panose="020B0604020202020204" pitchFamily="34" charset="0"/>
                </a:rPr>
                <a:t>network edge</a:t>
              </a:r>
              <a:r>
                <a:rPr lang="en-US" altLang="en-US" sz="2000" dirty="0">
                  <a:solidFill>
                    <a:srgbClr val="C00000"/>
                  </a:solidFill>
                  <a:latin typeface="+mn-lt"/>
                  <a:ea typeface="Arial" panose="020B0604020202020204" pitchFamily="34" charset="0"/>
                </a:rPr>
                <a:t>”</a:t>
              </a:r>
            </a:p>
          </p:txBody>
        </p:sp>
        <p:grpSp>
          <p:nvGrpSpPr>
            <p:cNvPr id="1027" name="Group 1026">
              <a:extLst>
                <a:ext uri="{FF2B5EF4-FFF2-40B4-BE49-F238E27FC236}">
                  <a16:creationId xmlns:a16="http://schemas.microsoft.com/office/drawing/2014/main" id="{8BBA7298-062F-6A4B-87BC-7B7336FE4AE0}"/>
                </a:ext>
              </a:extLst>
            </p:cNvPr>
            <p:cNvGrpSpPr/>
            <p:nvPr/>
          </p:nvGrpSpPr>
          <p:grpSpPr>
            <a:xfrm>
              <a:off x="413554" y="1342201"/>
              <a:ext cx="2520730" cy="1345159"/>
              <a:chOff x="177500" y="1428021"/>
              <a:chExt cx="2679234" cy="1453172"/>
            </a:xfrm>
          </p:grpSpPr>
          <p:grpSp>
            <p:nvGrpSpPr>
              <p:cNvPr id="667" name="Group 1064">
                <a:extLst>
                  <a:ext uri="{FF2B5EF4-FFF2-40B4-BE49-F238E27FC236}">
                    <a16:creationId xmlns:a16="http://schemas.microsoft.com/office/drawing/2014/main" id="{5022FF17-4E4A-B546-8D5E-67340101EFB4}"/>
                  </a:ext>
                </a:extLst>
              </p:cNvPr>
              <p:cNvGrpSpPr>
                <a:grpSpLocks/>
              </p:cNvGrpSpPr>
              <p:nvPr/>
            </p:nvGrpSpPr>
            <p:grpSpPr bwMode="auto">
              <a:xfrm>
                <a:off x="2228805" y="1490654"/>
                <a:ext cx="627929" cy="611023"/>
                <a:chOff x="877" y="1008"/>
                <a:chExt cx="2747" cy="2591"/>
              </a:xfrm>
            </p:grpSpPr>
            <p:pic>
              <p:nvPicPr>
                <p:cNvPr id="668" name="Picture 1065" descr="antenna_stylized">
                  <a:extLst>
                    <a:ext uri="{FF2B5EF4-FFF2-40B4-BE49-F238E27FC236}">
                      <a16:creationId xmlns:a16="http://schemas.microsoft.com/office/drawing/2014/main" id="{B702F2D6-4760-AE4A-8D39-6444C3C22B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9" name="Picture 1066" descr="laptop_keyboard">
                  <a:extLst>
                    <a:ext uri="{FF2B5EF4-FFF2-40B4-BE49-F238E27FC236}">
                      <a16:creationId xmlns:a16="http://schemas.microsoft.com/office/drawing/2014/main" id="{6F83D117-2593-C242-A397-BA633102C7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0" name="Freeform 1067">
                  <a:extLst>
                    <a:ext uri="{FF2B5EF4-FFF2-40B4-BE49-F238E27FC236}">
                      <a16:creationId xmlns:a16="http://schemas.microsoft.com/office/drawing/2014/main" id="{A08BD328-7EC2-6143-96A3-54C445A893A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671" name="Picture 1068" descr="screen">
                  <a:extLst>
                    <a:ext uri="{FF2B5EF4-FFF2-40B4-BE49-F238E27FC236}">
                      <a16:creationId xmlns:a16="http://schemas.microsoft.com/office/drawing/2014/main" id="{2730AE22-E399-F741-992E-07BB830613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2" name="Freeform 1069">
                  <a:extLst>
                    <a:ext uri="{FF2B5EF4-FFF2-40B4-BE49-F238E27FC236}">
                      <a16:creationId xmlns:a16="http://schemas.microsoft.com/office/drawing/2014/main" id="{A44AEC1A-DDEF-8649-ACEF-C31525DC4F8C}"/>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3" name="Freeform 1070">
                  <a:extLst>
                    <a:ext uri="{FF2B5EF4-FFF2-40B4-BE49-F238E27FC236}">
                      <a16:creationId xmlns:a16="http://schemas.microsoft.com/office/drawing/2014/main" id="{5853CB23-D335-0343-9001-8E1A2BD6E235}"/>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4" name="Freeform 1071">
                  <a:extLst>
                    <a:ext uri="{FF2B5EF4-FFF2-40B4-BE49-F238E27FC236}">
                      <a16:creationId xmlns:a16="http://schemas.microsoft.com/office/drawing/2014/main" id="{9B0951B7-0F7D-9C4B-B650-994FE73C2380}"/>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5" name="Freeform 1072">
                  <a:extLst>
                    <a:ext uri="{FF2B5EF4-FFF2-40B4-BE49-F238E27FC236}">
                      <a16:creationId xmlns:a16="http://schemas.microsoft.com/office/drawing/2014/main" id="{33FCA0B6-1595-5249-B422-13CD8769D42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6" name="Freeform 1073">
                  <a:extLst>
                    <a:ext uri="{FF2B5EF4-FFF2-40B4-BE49-F238E27FC236}">
                      <a16:creationId xmlns:a16="http://schemas.microsoft.com/office/drawing/2014/main" id="{F62240FB-2C21-464F-A37A-3A22AA3F6094}"/>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77" name="Freeform 1074">
                  <a:extLst>
                    <a:ext uri="{FF2B5EF4-FFF2-40B4-BE49-F238E27FC236}">
                      <a16:creationId xmlns:a16="http://schemas.microsoft.com/office/drawing/2014/main" id="{1C4D12B9-3576-0C40-A5F3-E88CED5A65E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678" name="Group 1075">
                  <a:extLst>
                    <a:ext uri="{FF2B5EF4-FFF2-40B4-BE49-F238E27FC236}">
                      <a16:creationId xmlns:a16="http://schemas.microsoft.com/office/drawing/2014/main" id="{ED887E1E-DD70-534D-8096-6A8445796890}"/>
                    </a:ext>
                  </a:extLst>
                </p:cNvPr>
                <p:cNvGrpSpPr>
                  <a:grpSpLocks/>
                </p:cNvGrpSpPr>
                <p:nvPr/>
              </p:nvGrpSpPr>
              <p:grpSpPr bwMode="auto">
                <a:xfrm>
                  <a:off x="1709" y="3008"/>
                  <a:ext cx="507" cy="234"/>
                  <a:chOff x="1740" y="2642"/>
                  <a:chExt cx="752" cy="327"/>
                </a:xfrm>
              </p:grpSpPr>
              <p:sp>
                <p:nvSpPr>
                  <p:cNvPr id="685" name="Freeform 1076">
                    <a:extLst>
                      <a:ext uri="{FF2B5EF4-FFF2-40B4-BE49-F238E27FC236}">
                        <a16:creationId xmlns:a16="http://schemas.microsoft.com/office/drawing/2014/main" id="{16EAA6DD-B1A8-144B-9226-221860B2C21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6" name="Freeform 1077">
                    <a:extLst>
                      <a:ext uri="{FF2B5EF4-FFF2-40B4-BE49-F238E27FC236}">
                        <a16:creationId xmlns:a16="http://schemas.microsoft.com/office/drawing/2014/main" id="{66B6CABD-230C-7243-A78E-898BA47EF04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7" name="Freeform 1078">
                    <a:extLst>
                      <a:ext uri="{FF2B5EF4-FFF2-40B4-BE49-F238E27FC236}">
                        <a16:creationId xmlns:a16="http://schemas.microsoft.com/office/drawing/2014/main" id="{4CC52902-7299-9D44-8559-C2ED9AE5E84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8" name="Freeform 1079">
                    <a:extLst>
                      <a:ext uri="{FF2B5EF4-FFF2-40B4-BE49-F238E27FC236}">
                        <a16:creationId xmlns:a16="http://schemas.microsoft.com/office/drawing/2014/main" id="{11ABD305-4F14-BC40-BD6A-352B5CDB303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9" name="Freeform 1080">
                    <a:extLst>
                      <a:ext uri="{FF2B5EF4-FFF2-40B4-BE49-F238E27FC236}">
                        <a16:creationId xmlns:a16="http://schemas.microsoft.com/office/drawing/2014/main" id="{17190967-E1E6-5043-B08E-8AC745D8F29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90" name="Freeform 1081">
                    <a:extLst>
                      <a:ext uri="{FF2B5EF4-FFF2-40B4-BE49-F238E27FC236}">
                        <a16:creationId xmlns:a16="http://schemas.microsoft.com/office/drawing/2014/main" id="{263B67CA-6E08-194D-A17F-B5F081E9600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679" name="Freeform 1082">
                  <a:extLst>
                    <a:ext uri="{FF2B5EF4-FFF2-40B4-BE49-F238E27FC236}">
                      <a16:creationId xmlns:a16="http://schemas.microsoft.com/office/drawing/2014/main" id="{0B9D92C1-58EA-3545-8372-C7FB45D4592C}"/>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0" name="Freeform 1083">
                  <a:extLst>
                    <a:ext uri="{FF2B5EF4-FFF2-40B4-BE49-F238E27FC236}">
                      <a16:creationId xmlns:a16="http://schemas.microsoft.com/office/drawing/2014/main" id="{8891C4B3-775A-5D4B-8605-353D88CA8F1B}"/>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1" name="Freeform 1084">
                  <a:extLst>
                    <a:ext uri="{FF2B5EF4-FFF2-40B4-BE49-F238E27FC236}">
                      <a16:creationId xmlns:a16="http://schemas.microsoft.com/office/drawing/2014/main" id="{15D3C69E-0271-3E43-9366-2C696E0D69B4}"/>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2" name="Freeform 1085">
                  <a:extLst>
                    <a:ext uri="{FF2B5EF4-FFF2-40B4-BE49-F238E27FC236}">
                      <a16:creationId xmlns:a16="http://schemas.microsoft.com/office/drawing/2014/main" id="{ADD26EEC-6896-C548-A843-E80F9DCD71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3" name="Freeform 1086">
                  <a:extLst>
                    <a:ext uri="{FF2B5EF4-FFF2-40B4-BE49-F238E27FC236}">
                      <a16:creationId xmlns:a16="http://schemas.microsoft.com/office/drawing/2014/main" id="{E53FD945-5CCA-D946-AE8F-F0FAEF2D22B5}"/>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84" name="Freeform 1087">
                  <a:extLst>
                    <a:ext uri="{FF2B5EF4-FFF2-40B4-BE49-F238E27FC236}">
                      <a16:creationId xmlns:a16="http://schemas.microsoft.com/office/drawing/2014/main" id="{0F3817C7-9A9B-0646-B0B3-A73EFFAB4B2A}"/>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691" name="Group 652">
                <a:extLst>
                  <a:ext uri="{FF2B5EF4-FFF2-40B4-BE49-F238E27FC236}">
                    <a16:creationId xmlns:a16="http://schemas.microsoft.com/office/drawing/2014/main" id="{9D2EACAC-DF98-DA4A-AE3F-51E8DD2B4C42}"/>
                  </a:ext>
                </a:extLst>
              </p:cNvPr>
              <p:cNvGrpSpPr>
                <a:grpSpLocks/>
              </p:cNvGrpSpPr>
              <p:nvPr/>
            </p:nvGrpSpPr>
            <p:grpSpPr bwMode="auto">
              <a:xfrm>
                <a:off x="1187669" y="1611378"/>
                <a:ext cx="511595" cy="419441"/>
                <a:chOff x="2751" y="1851"/>
                <a:chExt cx="462" cy="478"/>
              </a:xfrm>
            </p:grpSpPr>
            <p:pic>
              <p:nvPicPr>
                <p:cNvPr id="692" name="Picture 653" descr="iphone_stylized_small">
                  <a:extLst>
                    <a:ext uri="{FF2B5EF4-FFF2-40B4-BE49-F238E27FC236}">
                      <a16:creationId xmlns:a16="http://schemas.microsoft.com/office/drawing/2014/main" id="{740341C1-662D-A34D-8611-03419E53377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3" name="Picture 654" descr="antenna_radiation_stylized">
                  <a:extLst>
                    <a:ext uri="{FF2B5EF4-FFF2-40B4-BE49-F238E27FC236}">
                      <a16:creationId xmlns:a16="http://schemas.microsoft.com/office/drawing/2014/main" id="{91137A94-E2FE-3745-A6A1-7032FFAD30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5" name="Group 694">
                <a:extLst>
                  <a:ext uri="{FF2B5EF4-FFF2-40B4-BE49-F238E27FC236}">
                    <a16:creationId xmlns:a16="http://schemas.microsoft.com/office/drawing/2014/main" id="{8A1A4F59-101C-5A44-9353-F4F7B7B5C271}"/>
                  </a:ext>
                </a:extLst>
              </p:cNvPr>
              <p:cNvGrpSpPr/>
              <p:nvPr/>
            </p:nvGrpSpPr>
            <p:grpSpPr>
              <a:xfrm>
                <a:off x="1346422" y="2111586"/>
                <a:ext cx="580012" cy="769607"/>
                <a:chOff x="7797061" y="3296104"/>
                <a:chExt cx="347997" cy="396620"/>
              </a:xfrm>
            </p:grpSpPr>
            <p:pic>
              <p:nvPicPr>
                <p:cNvPr id="696" name="Picture 571" descr="fridge2.png">
                  <a:extLst>
                    <a:ext uri="{FF2B5EF4-FFF2-40B4-BE49-F238E27FC236}">
                      <a16:creationId xmlns:a16="http://schemas.microsoft.com/office/drawing/2014/main" id="{E4504F14-C086-2648-AE25-9099DA319E9F}"/>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 name="Picture 1115" descr="antenna_stylized">
                  <a:extLst>
                    <a:ext uri="{FF2B5EF4-FFF2-40B4-BE49-F238E27FC236}">
                      <a16:creationId xmlns:a16="http://schemas.microsoft.com/office/drawing/2014/main" id="{DBC8EDC7-746D-2C4D-9A17-8EB8D63AD7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8" name="Group 950">
                <a:extLst>
                  <a:ext uri="{FF2B5EF4-FFF2-40B4-BE49-F238E27FC236}">
                    <a16:creationId xmlns:a16="http://schemas.microsoft.com/office/drawing/2014/main" id="{7B618E2E-A39F-B846-A9D4-9090544DC388}"/>
                  </a:ext>
                </a:extLst>
              </p:cNvPr>
              <p:cNvGrpSpPr>
                <a:grpSpLocks/>
              </p:cNvGrpSpPr>
              <p:nvPr/>
            </p:nvGrpSpPr>
            <p:grpSpPr bwMode="auto">
              <a:xfrm>
                <a:off x="1018136" y="2414197"/>
                <a:ext cx="228492" cy="436354"/>
                <a:chOff x="4140" y="429"/>
                <a:chExt cx="1425" cy="2396"/>
              </a:xfrm>
            </p:grpSpPr>
            <p:sp>
              <p:nvSpPr>
                <p:cNvPr id="699" name="Freeform 951">
                  <a:extLst>
                    <a:ext uri="{FF2B5EF4-FFF2-40B4-BE49-F238E27FC236}">
                      <a16:creationId xmlns:a16="http://schemas.microsoft.com/office/drawing/2014/main" id="{81580889-B794-4446-8951-1A0DB18A085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00" name="Rectangle 952">
                  <a:extLst>
                    <a:ext uri="{FF2B5EF4-FFF2-40B4-BE49-F238E27FC236}">
                      <a16:creationId xmlns:a16="http://schemas.microsoft.com/office/drawing/2014/main" id="{13058817-CDE6-2646-BD08-C280F5000145}"/>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01" name="Freeform 953">
                  <a:extLst>
                    <a:ext uri="{FF2B5EF4-FFF2-40B4-BE49-F238E27FC236}">
                      <a16:creationId xmlns:a16="http://schemas.microsoft.com/office/drawing/2014/main" id="{0ECC32FC-E1D8-2F43-935A-C6D3F862360C}"/>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02" name="Freeform 954">
                  <a:extLst>
                    <a:ext uri="{FF2B5EF4-FFF2-40B4-BE49-F238E27FC236}">
                      <a16:creationId xmlns:a16="http://schemas.microsoft.com/office/drawing/2014/main" id="{F5DA1565-D316-C449-BE52-133DC9DB436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03" name="Rectangle 955">
                  <a:extLst>
                    <a:ext uri="{FF2B5EF4-FFF2-40B4-BE49-F238E27FC236}">
                      <a16:creationId xmlns:a16="http://schemas.microsoft.com/office/drawing/2014/main" id="{5F33C1DF-29B7-2D44-990C-5CEAB475710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704" name="Group 956">
                  <a:extLst>
                    <a:ext uri="{FF2B5EF4-FFF2-40B4-BE49-F238E27FC236}">
                      <a16:creationId xmlns:a16="http://schemas.microsoft.com/office/drawing/2014/main" id="{9F311C1D-F353-2947-854E-B69FE0FD8652}"/>
                    </a:ext>
                  </a:extLst>
                </p:cNvPr>
                <p:cNvGrpSpPr>
                  <a:grpSpLocks/>
                </p:cNvGrpSpPr>
                <p:nvPr/>
              </p:nvGrpSpPr>
              <p:grpSpPr bwMode="auto">
                <a:xfrm>
                  <a:off x="4749" y="668"/>
                  <a:ext cx="581" cy="145"/>
                  <a:chOff x="614" y="2568"/>
                  <a:chExt cx="725" cy="139"/>
                </a:xfrm>
              </p:grpSpPr>
              <p:sp>
                <p:nvSpPr>
                  <p:cNvPr id="729" name="AutoShape 957">
                    <a:extLst>
                      <a:ext uri="{FF2B5EF4-FFF2-40B4-BE49-F238E27FC236}">
                        <a16:creationId xmlns:a16="http://schemas.microsoft.com/office/drawing/2014/main" id="{516D1518-AD10-9A4F-9242-B6A1E5270E6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30" name="AutoShape 958">
                    <a:extLst>
                      <a:ext uri="{FF2B5EF4-FFF2-40B4-BE49-F238E27FC236}">
                        <a16:creationId xmlns:a16="http://schemas.microsoft.com/office/drawing/2014/main" id="{13A777B3-EDB4-DE4D-867B-3D1BAB79C474}"/>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05" name="Rectangle 959">
                  <a:extLst>
                    <a:ext uri="{FF2B5EF4-FFF2-40B4-BE49-F238E27FC236}">
                      <a16:creationId xmlns:a16="http://schemas.microsoft.com/office/drawing/2014/main" id="{ABBF2549-7C28-A54A-92DF-235966861AC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706" name="Group 960">
                  <a:extLst>
                    <a:ext uri="{FF2B5EF4-FFF2-40B4-BE49-F238E27FC236}">
                      <a16:creationId xmlns:a16="http://schemas.microsoft.com/office/drawing/2014/main" id="{0F04C3BD-023C-EC43-A70A-3034892DB3DF}"/>
                    </a:ext>
                  </a:extLst>
                </p:cNvPr>
                <p:cNvGrpSpPr>
                  <a:grpSpLocks/>
                </p:cNvGrpSpPr>
                <p:nvPr/>
              </p:nvGrpSpPr>
              <p:grpSpPr bwMode="auto">
                <a:xfrm>
                  <a:off x="4747" y="994"/>
                  <a:ext cx="581" cy="134"/>
                  <a:chOff x="614" y="2568"/>
                  <a:chExt cx="725" cy="139"/>
                </a:xfrm>
              </p:grpSpPr>
              <p:sp>
                <p:nvSpPr>
                  <p:cNvPr id="727" name="AutoShape 961">
                    <a:extLst>
                      <a:ext uri="{FF2B5EF4-FFF2-40B4-BE49-F238E27FC236}">
                        <a16:creationId xmlns:a16="http://schemas.microsoft.com/office/drawing/2014/main" id="{296AE61C-5065-8B46-9B82-47F15AF7FD4E}"/>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28" name="AutoShape 962">
                    <a:extLst>
                      <a:ext uri="{FF2B5EF4-FFF2-40B4-BE49-F238E27FC236}">
                        <a16:creationId xmlns:a16="http://schemas.microsoft.com/office/drawing/2014/main" id="{53D8E0CC-D820-E146-A130-C72FC95E308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07" name="Rectangle 963">
                  <a:extLst>
                    <a:ext uri="{FF2B5EF4-FFF2-40B4-BE49-F238E27FC236}">
                      <a16:creationId xmlns:a16="http://schemas.microsoft.com/office/drawing/2014/main" id="{4B57531B-B596-5544-9528-BFD23FCF400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08" name="Rectangle 964">
                  <a:extLst>
                    <a:ext uri="{FF2B5EF4-FFF2-40B4-BE49-F238E27FC236}">
                      <a16:creationId xmlns:a16="http://schemas.microsoft.com/office/drawing/2014/main" id="{50D26A27-3EA2-6740-9E67-0818730A88C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709" name="Group 965">
                  <a:extLst>
                    <a:ext uri="{FF2B5EF4-FFF2-40B4-BE49-F238E27FC236}">
                      <a16:creationId xmlns:a16="http://schemas.microsoft.com/office/drawing/2014/main" id="{778BB7A9-22A2-1048-B18B-F862B2598429}"/>
                    </a:ext>
                  </a:extLst>
                </p:cNvPr>
                <p:cNvGrpSpPr>
                  <a:grpSpLocks/>
                </p:cNvGrpSpPr>
                <p:nvPr/>
              </p:nvGrpSpPr>
              <p:grpSpPr bwMode="auto">
                <a:xfrm>
                  <a:off x="4735" y="1627"/>
                  <a:ext cx="582" cy="151"/>
                  <a:chOff x="614" y="2568"/>
                  <a:chExt cx="725" cy="139"/>
                </a:xfrm>
              </p:grpSpPr>
              <p:sp>
                <p:nvSpPr>
                  <p:cNvPr id="725" name="AutoShape 966">
                    <a:extLst>
                      <a:ext uri="{FF2B5EF4-FFF2-40B4-BE49-F238E27FC236}">
                        <a16:creationId xmlns:a16="http://schemas.microsoft.com/office/drawing/2014/main" id="{3CF2188D-8154-074B-A17A-44933C64F2D7}"/>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26" name="AutoShape 967">
                    <a:extLst>
                      <a:ext uri="{FF2B5EF4-FFF2-40B4-BE49-F238E27FC236}">
                        <a16:creationId xmlns:a16="http://schemas.microsoft.com/office/drawing/2014/main" id="{2C883BF5-FF0C-B44B-861D-11BD20501B3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10" name="Freeform 968">
                  <a:extLst>
                    <a:ext uri="{FF2B5EF4-FFF2-40B4-BE49-F238E27FC236}">
                      <a16:creationId xmlns:a16="http://schemas.microsoft.com/office/drawing/2014/main" id="{90E801C3-1EB3-074D-9BBD-AE81B8AAAF1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711" name="Group 969">
                  <a:extLst>
                    <a:ext uri="{FF2B5EF4-FFF2-40B4-BE49-F238E27FC236}">
                      <a16:creationId xmlns:a16="http://schemas.microsoft.com/office/drawing/2014/main" id="{0B861F6D-6B6D-3044-B744-64935AA25886}"/>
                    </a:ext>
                  </a:extLst>
                </p:cNvPr>
                <p:cNvGrpSpPr>
                  <a:grpSpLocks/>
                </p:cNvGrpSpPr>
                <p:nvPr/>
              </p:nvGrpSpPr>
              <p:grpSpPr bwMode="auto">
                <a:xfrm>
                  <a:off x="4739" y="1327"/>
                  <a:ext cx="582" cy="139"/>
                  <a:chOff x="614" y="2568"/>
                  <a:chExt cx="725" cy="139"/>
                </a:xfrm>
              </p:grpSpPr>
              <p:sp>
                <p:nvSpPr>
                  <p:cNvPr id="723" name="AutoShape 970">
                    <a:extLst>
                      <a:ext uri="{FF2B5EF4-FFF2-40B4-BE49-F238E27FC236}">
                        <a16:creationId xmlns:a16="http://schemas.microsoft.com/office/drawing/2014/main" id="{588E0EB5-C704-6646-A7DF-17C2C9237BD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24" name="AutoShape 971">
                    <a:extLst>
                      <a:ext uri="{FF2B5EF4-FFF2-40B4-BE49-F238E27FC236}">
                        <a16:creationId xmlns:a16="http://schemas.microsoft.com/office/drawing/2014/main" id="{125E70E5-5E94-EA4C-8970-6D8BC99D315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712" name="Rectangle 972">
                  <a:extLst>
                    <a:ext uri="{FF2B5EF4-FFF2-40B4-BE49-F238E27FC236}">
                      <a16:creationId xmlns:a16="http://schemas.microsoft.com/office/drawing/2014/main" id="{E5D3AE86-3AA9-6E46-BE96-5D22107EF01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13" name="Freeform 973">
                  <a:extLst>
                    <a:ext uri="{FF2B5EF4-FFF2-40B4-BE49-F238E27FC236}">
                      <a16:creationId xmlns:a16="http://schemas.microsoft.com/office/drawing/2014/main" id="{56DA0D9F-D49E-8E40-A05B-A591E516A43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14" name="Freeform 974">
                  <a:extLst>
                    <a:ext uri="{FF2B5EF4-FFF2-40B4-BE49-F238E27FC236}">
                      <a16:creationId xmlns:a16="http://schemas.microsoft.com/office/drawing/2014/main" id="{B1BD6DC2-2442-7F40-8912-04AD0AD66AC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15" name="Oval 975">
                  <a:extLst>
                    <a:ext uri="{FF2B5EF4-FFF2-40B4-BE49-F238E27FC236}">
                      <a16:creationId xmlns:a16="http://schemas.microsoft.com/office/drawing/2014/main" id="{2F05989C-6D89-364A-BB82-89E681188A9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16" name="Freeform 976">
                  <a:extLst>
                    <a:ext uri="{FF2B5EF4-FFF2-40B4-BE49-F238E27FC236}">
                      <a16:creationId xmlns:a16="http://schemas.microsoft.com/office/drawing/2014/main" id="{68D8E8F3-FC40-184B-B332-4DA27CFDD04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17" name="AutoShape 977">
                  <a:extLst>
                    <a:ext uri="{FF2B5EF4-FFF2-40B4-BE49-F238E27FC236}">
                      <a16:creationId xmlns:a16="http://schemas.microsoft.com/office/drawing/2014/main" id="{0EDECD8B-0333-B945-A0B9-EB923B05619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18" name="AutoShape 978">
                  <a:extLst>
                    <a:ext uri="{FF2B5EF4-FFF2-40B4-BE49-F238E27FC236}">
                      <a16:creationId xmlns:a16="http://schemas.microsoft.com/office/drawing/2014/main" id="{6C701197-39E1-9342-985C-C17B4CD9708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19" name="Oval 979">
                  <a:extLst>
                    <a:ext uri="{FF2B5EF4-FFF2-40B4-BE49-F238E27FC236}">
                      <a16:creationId xmlns:a16="http://schemas.microsoft.com/office/drawing/2014/main" id="{36907BAD-35A5-864D-9BC0-D6AB6AE515D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20" name="Oval 980">
                  <a:extLst>
                    <a:ext uri="{FF2B5EF4-FFF2-40B4-BE49-F238E27FC236}">
                      <a16:creationId xmlns:a16="http://schemas.microsoft.com/office/drawing/2014/main" id="{D2A4BDF5-240B-A547-A854-A8E54F6A668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721" name="Oval 981">
                  <a:extLst>
                    <a:ext uri="{FF2B5EF4-FFF2-40B4-BE49-F238E27FC236}">
                      <a16:creationId xmlns:a16="http://schemas.microsoft.com/office/drawing/2014/main" id="{36A0FAEF-6623-0246-9799-BED3E56C9744}"/>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722" name="Rectangle 982">
                  <a:extLst>
                    <a:ext uri="{FF2B5EF4-FFF2-40B4-BE49-F238E27FC236}">
                      <a16:creationId xmlns:a16="http://schemas.microsoft.com/office/drawing/2014/main" id="{2C86DB95-9A39-144E-82C0-930EAC6C344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733" name="Group 732">
                <a:extLst>
                  <a:ext uri="{FF2B5EF4-FFF2-40B4-BE49-F238E27FC236}">
                    <a16:creationId xmlns:a16="http://schemas.microsoft.com/office/drawing/2014/main" id="{4599802E-5DCE-8740-82B3-1318B6412EC2}"/>
                  </a:ext>
                </a:extLst>
              </p:cNvPr>
              <p:cNvGrpSpPr/>
              <p:nvPr/>
            </p:nvGrpSpPr>
            <p:grpSpPr>
              <a:xfrm>
                <a:off x="2053502" y="2245186"/>
                <a:ext cx="672582" cy="617342"/>
                <a:chOff x="5275406" y="2711455"/>
                <a:chExt cx="452949" cy="405518"/>
              </a:xfrm>
            </p:grpSpPr>
            <p:pic>
              <p:nvPicPr>
                <p:cNvPr id="734" name="Picture 733" descr="server_rack.png">
                  <a:extLst>
                    <a:ext uri="{FF2B5EF4-FFF2-40B4-BE49-F238E27FC236}">
                      <a16:creationId xmlns:a16="http://schemas.microsoft.com/office/drawing/2014/main" id="{E7A5369B-12BA-534E-89DB-EC5EDF954D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35" name="Picture 734" descr="server_rack.png">
                  <a:extLst>
                    <a:ext uri="{FF2B5EF4-FFF2-40B4-BE49-F238E27FC236}">
                      <a16:creationId xmlns:a16="http://schemas.microsoft.com/office/drawing/2014/main" id="{A1A7AD27-600E-554D-ACF5-603AB2D208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36" name="Picture 735" descr="server_rack.png">
                  <a:extLst>
                    <a:ext uri="{FF2B5EF4-FFF2-40B4-BE49-F238E27FC236}">
                      <a16:creationId xmlns:a16="http://schemas.microsoft.com/office/drawing/2014/main" id="{6352AB59-3424-1947-A902-45E2FFF24C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nvGrpSpPr>
              <p:cNvPr id="737" name="Group 590">
                <a:extLst>
                  <a:ext uri="{FF2B5EF4-FFF2-40B4-BE49-F238E27FC236}">
                    <a16:creationId xmlns:a16="http://schemas.microsoft.com/office/drawing/2014/main" id="{572BBB3E-35BE-7341-92D5-A1D830B307C1}"/>
                  </a:ext>
                </a:extLst>
              </p:cNvPr>
              <p:cNvGrpSpPr>
                <a:grpSpLocks/>
              </p:cNvGrpSpPr>
              <p:nvPr/>
            </p:nvGrpSpPr>
            <p:grpSpPr bwMode="auto">
              <a:xfrm flipH="1">
                <a:off x="618085" y="1595547"/>
                <a:ext cx="517401" cy="503916"/>
                <a:chOff x="2839" y="3501"/>
                <a:chExt cx="755" cy="803"/>
              </a:xfrm>
            </p:grpSpPr>
            <p:pic>
              <p:nvPicPr>
                <p:cNvPr id="738" name="Picture 591" descr="desktop_computer_stylized_medium">
                  <a:extLst>
                    <a:ext uri="{FF2B5EF4-FFF2-40B4-BE49-F238E27FC236}">
                      <a16:creationId xmlns:a16="http://schemas.microsoft.com/office/drawing/2014/main" id="{4B6339C5-8B14-B747-B25F-54A251041EA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9" name="Freeform 592">
                  <a:extLst>
                    <a:ext uri="{FF2B5EF4-FFF2-40B4-BE49-F238E27FC236}">
                      <a16:creationId xmlns:a16="http://schemas.microsoft.com/office/drawing/2014/main" id="{C8A47756-1909-F941-BDCB-37836D98015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741" name="Group 740">
                <a:extLst>
                  <a:ext uri="{FF2B5EF4-FFF2-40B4-BE49-F238E27FC236}">
                    <a16:creationId xmlns:a16="http://schemas.microsoft.com/office/drawing/2014/main" id="{0CD6FDAC-4A62-F644-A898-08237435CEE7}"/>
                  </a:ext>
                </a:extLst>
              </p:cNvPr>
              <p:cNvGrpSpPr/>
              <p:nvPr/>
            </p:nvGrpSpPr>
            <p:grpSpPr>
              <a:xfrm>
                <a:off x="1609415" y="1428021"/>
                <a:ext cx="748578" cy="712374"/>
                <a:chOff x="8631407" y="2290407"/>
                <a:chExt cx="530702" cy="478009"/>
              </a:xfrm>
            </p:grpSpPr>
            <p:pic>
              <p:nvPicPr>
                <p:cNvPr id="742" name="Picture 568" descr="light2.png">
                  <a:extLst>
                    <a:ext uri="{FF2B5EF4-FFF2-40B4-BE49-F238E27FC236}">
                      <a16:creationId xmlns:a16="http://schemas.microsoft.com/office/drawing/2014/main" id="{80F2F245-5874-164C-BC9E-BD1DF1724A7D}"/>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1017" descr="antenna_stylized">
                  <a:extLst>
                    <a:ext uri="{FF2B5EF4-FFF2-40B4-BE49-F238E27FC236}">
                      <a16:creationId xmlns:a16="http://schemas.microsoft.com/office/drawing/2014/main" id="{1AD2A78D-F97F-784F-ACAD-B716A9EDAFB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9" name="Group 788">
                <a:extLst>
                  <a:ext uri="{FF2B5EF4-FFF2-40B4-BE49-F238E27FC236}">
                    <a16:creationId xmlns:a16="http://schemas.microsoft.com/office/drawing/2014/main" id="{8BE00D22-4F3C-6E49-97D4-F851E2CC6728}"/>
                  </a:ext>
                </a:extLst>
              </p:cNvPr>
              <p:cNvGrpSpPr/>
              <p:nvPr/>
            </p:nvGrpSpPr>
            <p:grpSpPr>
              <a:xfrm>
                <a:off x="177500" y="2082690"/>
                <a:ext cx="849312" cy="226109"/>
                <a:chOff x="8493165" y="2029804"/>
                <a:chExt cx="849312" cy="226109"/>
              </a:xfrm>
            </p:grpSpPr>
            <p:pic>
              <p:nvPicPr>
                <p:cNvPr id="790" name="Picture 603" descr="car_icon_small">
                  <a:extLst>
                    <a:ext uri="{FF2B5EF4-FFF2-40B4-BE49-F238E27FC236}">
                      <a16:creationId xmlns:a16="http://schemas.microsoft.com/office/drawing/2014/main" id="{6DCAB099-A51A-9A49-B92D-E7B09B08E02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17" descr="antenna_stylized">
                  <a:extLst>
                    <a:ext uri="{FF2B5EF4-FFF2-40B4-BE49-F238E27FC236}">
                      <a16:creationId xmlns:a16="http://schemas.microsoft.com/office/drawing/2014/main" id="{02B73421-B1D6-C74B-BF10-DBF86596B99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25" name="Group 1024">
            <a:extLst>
              <a:ext uri="{FF2B5EF4-FFF2-40B4-BE49-F238E27FC236}">
                <a16:creationId xmlns:a16="http://schemas.microsoft.com/office/drawing/2014/main" id="{B7334F8A-78E8-5447-8C7B-A897E1246B5B}"/>
              </a:ext>
            </a:extLst>
          </p:cNvPr>
          <p:cNvGrpSpPr/>
          <p:nvPr/>
        </p:nvGrpSpPr>
        <p:grpSpPr>
          <a:xfrm>
            <a:off x="7562238" y="2127325"/>
            <a:ext cx="3578867" cy="3640283"/>
            <a:chOff x="7562238" y="2127325"/>
            <a:chExt cx="3578867" cy="3640283"/>
          </a:xfrm>
        </p:grpSpPr>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grpSp>
        <p:nvGrpSpPr>
          <p:cNvPr id="797" name="Group 796">
            <a:extLst>
              <a:ext uri="{FF2B5EF4-FFF2-40B4-BE49-F238E27FC236}">
                <a16:creationId xmlns:a16="http://schemas.microsoft.com/office/drawing/2014/main" id="{D383E01F-FA6F-5647-A6B1-D5444F12E4E2}"/>
              </a:ext>
            </a:extLst>
          </p:cNvPr>
          <p:cNvGrpSpPr/>
          <p:nvPr/>
        </p:nvGrpSpPr>
        <p:grpSpPr>
          <a:xfrm>
            <a:off x="7414072" y="1891912"/>
            <a:ext cx="4144321" cy="4300892"/>
            <a:chOff x="7432700" y="1830405"/>
            <a:chExt cx="4144321" cy="4300892"/>
          </a:xfrm>
        </p:grpSpPr>
        <p:grpSp>
          <p:nvGrpSpPr>
            <p:cNvPr id="787" name="Group 786">
              <a:extLst>
                <a:ext uri="{FF2B5EF4-FFF2-40B4-BE49-F238E27FC236}">
                  <a16:creationId xmlns:a16="http://schemas.microsoft.com/office/drawing/2014/main" id="{C944F5F4-7AD1-AE48-9769-ABE2F95B5A26}"/>
                </a:ext>
              </a:extLst>
            </p:cNvPr>
            <p:cNvGrpSpPr/>
            <p:nvPr/>
          </p:nvGrpSpPr>
          <p:grpSpPr>
            <a:xfrm>
              <a:off x="7432700" y="1830405"/>
              <a:ext cx="1909777" cy="938011"/>
              <a:chOff x="7432700" y="1830405"/>
              <a:chExt cx="1909777" cy="938011"/>
            </a:xfrm>
          </p:grpSpPr>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43850" y="183040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5" name="Group 784">
                <a:extLst>
                  <a:ext uri="{FF2B5EF4-FFF2-40B4-BE49-F238E27FC236}">
                    <a16:creationId xmlns:a16="http://schemas.microsoft.com/office/drawing/2014/main" id="{91E02B81-5B35-4545-A954-B7E923AB7286}"/>
                  </a:ext>
                </a:extLst>
              </p:cNvPr>
              <p:cNvGrpSpPr/>
              <p:nvPr/>
            </p:nvGrpSpPr>
            <p:grpSpPr>
              <a:xfrm>
                <a:off x="7432700" y="232729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1407" y="229040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3165" y="202980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3" name="Group 792">
              <a:extLst>
                <a:ext uri="{FF2B5EF4-FFF2-40B4-BE49-F238E27FC236}">
                  <a16:creationId xmlns:a16="http://schemas.microsoft.com/office/drawing/2014/main" id="{93351559-0D4C-F04C-928E-5CDA57B5EB47}"/>
                </a:ext>
              </a:extLst>
            </p:cNvPr>
            <p:cNvGrpSpPr/>
            <p:nvPr/>
          </p:nvGrpSpPr>
          <p:grpSpPr>
            <a:xfrm>
              <a:off x="7487144" y="3296104"/>
              <a:ext cx="857739" cy="583764"/>
              <a:chOff x="7487144" y="3296104"/>
              <a:chExt cx="857739" cy="583764"/>
            </a:xfrm>
          </p:grpSpPr>
          <p:grpSp>
            <p:nvGrpSpPr>
              <p:cNvPr id="792" name="Group 791">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5" name="Group 794">
              <a:extLst>
                <a:ext uri="{FF2B5EF4-FFF2-40B4-BE49-F238E27FC236}">
                  <a16:creationId xmlns:a16="http://schemas.microsoft.com/office/drawing/2014/main" id="{AF73DE4B-526E-9C4F-9242-9BC0D43F8CBA}"/>
                </a:ext>
              </a:extLst>
            </p:cNvPr>
            <p:cNvGrpSpPr/>
            <p:nvPr/>
          </p:nvGrpSpPr>
          <p:grpSpPr>
            <a:xfrm>
              <a:off x="11058573" y="339916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96" name="Group 795">
              <a:extLst>
                <a:ext uri="{FF2B5EF4-FFF2-40B4-BE49-F238E27FC236}">
                  <a16:creationId xmlns:a16="http://schemas.microsoft.com/office/drawing/2014/main" id="{2287FB5D-0F91-9741-8D3A-0A38C2D4142B}"/>
                </a:ext>
              </a:extLst>
            </p:cNvPr>
            <p:cNvGrpSpPr/>
            <p:nvPr/>
          </p:nvGrpSpPr>
          <p:grpSpPr>
            <a:xfrm>
              <a:off x="7767607" y="4870841"/>
              <a:ext cx="2692126" cy="1260456"/>
              <a:chOff x="7767607" y="4870841"/>
              <a:chExt cx="2692126" cy="1260456"/>
            </a:xfrm>
          </p:grpSpPr>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2541" y="524463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794" name="Group 793">
                <a:extLst>
                  <a:ext uri="{FF2B5EF4-FFF2-40B4-BE49-F238E27FC236}">
                    <a16:creationId xmlns:a16="http://schemas.microsoft.com/office/drawing/2014/main" id="{418A016B-3865-5C4A-BF54-A4D433F011BA}"/>
                  </a:ext>
                </a:extLst>
              </p:cNvPr>
              <p:cNvGrpSpPr/>
              <p:nvPr/>
            </p:nvGrpSpPr>
            <p:grpSpPr>
              <a:xfrm>
                <a:off x="7767607" y="4870841"/>
                <a:ext cx="2080029" cy="1260456"/>
                <a:chOff x="7767607" y="4870841"/>
                <a:chExt cx="2080029" cy="1260456"/>
              </a:xfrm>
            </p:grpSpPr>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74481" y="487084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195307" y="582348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67607" y="525174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47535" y="547533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45760" y="549681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28372" y="576581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dirty="0"/>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1503" y="560706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grpSp>
      <p:grpSp>
        <p:nvGrpSpPr>
          <p:cNvPr id="1024" name="Group 1023">
            <a:extLst>
              <a:ext uri="{FF2B5EF4-FFF2-40B4-BE49-F238E27FC236}">
                <a16:creationId xmlns:a16="http://schemas.microsoft.com/office/drawing/2014/main" id="{11D2D3D5-CF37-8945-8D0A-CBA0214240EA}"/>
              </a:ext>
            </a:extLst>
          </p:cNvPr>
          <p:cNvGrpSpPr/>
          <p:nvPr/>
        </p:nvGrpSpPr>
        <p:grpSpPr>
          <a:xfrm>
            <a:off x="7613882" y="2107963"/>
            <a:ext cx="3540395" cy="3733733"/>
            <a:chOff x="7619038" y="2102861"/>
            <a:chExt cx="3540395" cy="3733733"/>
          </a:xfrm>
        </p:grpSpPr>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13016" y="2695257"/>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5854" y="2304274"/>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8714" y="4984881"/>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54521" y="5333935"/>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81775" y="4962318"/>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6676" y="5189331"/>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44983" y="2807207"/>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5226" y="3960892"/>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9241" y="3596263"/>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5765" y="3491036"/>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53880" y="2197190"/>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32370" y="2608265"/>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8981" y="2102861"/>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103944" y="3951522"/>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5282" y="2656463"/>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502294" y="3388930"/>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6710" y="3994661"/>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80415" y="3987223"/>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53049" y="4770584"/>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31138" y="4364023"/>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032" name="Group 1031">
            <a:extLst>
              <a:ext uri="{FF2B5EF4-FFF2-40B4-BE49-F238E27FC236}">
                <a16:creationId xmlns:a16="http://schemas.microsoft.com/office/drawing/2014/main" id="{036990DA-17DD-924D-9A43-4A9775E07569}"/>
              </a:ext>
            </a:extLst>
          </p:cNvPr>
          <p:cNvGrpSpPr/>
          <p:nvPr/>
        </p:nvGrpSpPr>
        <p:grpSpPr>
          <a:xfrm>
            <a:off x="1736521" y="5646327"/>
            <a:ext cx="5877361" cy="1149445"/>
            <a:chOff x="1728873" y="5539149"/>
            <a:chExt cx="5877361" cy="1149445"/>
          </a:xfrm>
        </p:grpSpPr>
        <p:sp>
          <p:nvSpPr>
            <p:cNvPr id="838" name="Freeform 417">
              <a:extLst>
                <a:ext uri="{FF2B5EF4-FFF2-40B4-BE49-F238E27FC236}">
                  <a16:creationId xmlns:a16="http://schemas.microsoft.com/office/drawing/2014/main" id="{F705D6E8-49A7-AA46-A818-65E5953EC2BE}"/>
                </a:ext>
              </a:extLst>
            </p:cNvPr>
            <p:cNvSpPr>
              <a:spLocks/>
            </p:cNvSpPr>
            <p:nvPr/>
          </p:nvSpPr>
          <p:spPr bwMode="auto">
            <a:xfrm>
              <a:off x="1728873" y="5660145"/>
              <a:ext cx="1143514" cy="68053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dirty="0"/>
            </a:p>
          </p:txBody>
        </p:sp>
        <p:sp>
          <p:nvSpPr>
            <p:cNvPr id="872" name="Content Placeholder 2">
              <a:extLst>
                <a:ext uri="{FF2B5EF4-FFF2-40B4-BE49-F238E27FC236}">
                  <a16:creationId xmlns:a16="http://schemas.microsoft.com/office/drawing/2014/main" id="{5F6F3EFF-3938-B04A-9425-41262E778239}"/>
                </a:ext>
              </a:extLst>
            </p:cNvPr>
            <p:cNvSpPr txBox="1">
              <a:spLocks/>
            </p:cNvSpPr>
            <p:nvPr/>
          </p:nvSpPr>
          <p:spPr>
            <a:xfrm>
              <a:off x="3266707" y="5539149"/>
              <a:ext cx="4339527" cy="1149445"/>
            </a:xfrm>
            <a:prstGeom prst="rect">
              <a:avLst/>
            </a:prstGeom>
          </p:spPr>
          <p:txBody>
            <a:bodyPr>
              <a:noAutofit/>
            </a:bodyPr>
            <a:lstStyle>
              <a:lvl1pPr marL="347472" indent="-347472" algn="l" defTabSz="914400" rtl="0" eaLnBrk="1" latinLnBrk="0" hangingPunct="1">
                <a:lnSpc>
                  <a:spcPct val="90000"/>
                </a:lnSpc>
                <a:spcBef>
                  <a:spcPts val="672"/>
                </a:spcBef>
                <a:buClr>
                  <a:srgbClr val="002E8A"/>
                </a:buClr>
                <a:buSzPct val="100000"/>
                <a:buFont typeface="Wingdings" panose="05000000000000000000" pitchFamily="2" charset="2"/>
                <a:buChar char="§"/>
                <a:defRPr sz="2800" kern="1200">
                  <a:solidFill>
                    <a:schemeClr val="tx1"/>
                  </a:solidFill>
                  <a:latin typeface="Franklin Gothic Book" panose="020B0503020102020204" pitchFamily="34" charset="0"/>
                  <a:ea typeface="+mn-ea"/>
                  <a:cs typeface="+mn-cs"/>
                </a:defRPr>
              </a:lvl1pPr>
              <a:lvl2pPr marL="740664" indent="-283464" algn="l" defTabSz="914400" rtl="0" eaLnBrk="1" latinLnBrk="0" hangingPunct="1">
                <a:lnSpc>
                  <a:spcPct val="90000"/>
                </a:lnSpc>
                <a:spcBef>
                  <a:spcPts val="528"/>
                </a:spcBef>
                <a:buClr>
                  <a:srgbClr val="C00000"/>
                </a:buClr>
                <a:buSzPct val="100000"/>
                <a:buFont typeface="Wingdings" panose="05000000000000000000" pitchFamily="2" charset="2"/>
                <a:buChar char="§"/>
                <a:defRPr sz="2400" kern="1200">
                  <a:solidFill>
                    <a:srgbClr val="0070C0"/>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accent2">
                    <a:lumMod val="75000"/>
                  </a:schemeClr>
                </a:buClr>
                <a:buSzPct val="100000"/>
                <a:buFont typeface="Wingdings" panose="05000000000000000000" pitchFamily="2" charset="2"/>
                <a:buChar char="§"/>
                <a:defRPr sz="2200" kern="1200">
                  <a:solidFill>
                    <a:schemeClr val="accent2"/>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rgbClr val="0070C0"/>
                </a:buClr>
                <a:buSzPct val="100000"/>
                <a:buFont typeface="Wingdings" panose="05000000000000000000" pitchFamily="2" charset="2"/>
                <a:buChar char="§"/>
                <a:defRPr sz="2000" kern="1200">
                  <a:solidFill>
                    <a:srgbClr val="7030A0"/>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rgbClr val="A27242"/>
                </a:buClr>
                <a:buSzPct val="100000"/>
                <a:buFont typeface="Wingdings" panose="05000000000000000000" pitchFamily="2" charset="2"/>
                <a:buChar char="§"/>
                <a:defRPr sz="1800" kern="1200">
                  <a:solidFill>
                    <a:schemeClr val="accent6">
                      <a:lumMod val="50000"/>
                    </a:schemeClr>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accent4">
                      <a:lumMod val="50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 indent="0">
                <a:buClr>
                  <a:srgbClr val="0000A8"/>
                </a:buClr>
                <a:buNone/>
              </a:pPr>
              <a:r>
                <a:rPr lang="en-US" altLang="en-US" sz="2000" i="1" dirty="0">
                  <a:solidFill>
                    <a:srgbClr val="C00000"/>
                  </a:solidFill>
                  <a:latin typeface="+mn-lt"/>
                  <a:ea typeface="Arial" panose="020B0604020202020204" pitchFamily="34" charset="0"/>
                </a:rPr>
                <a:t>Networks</a:t>
              </a:r>
            </a:p>
            <a:p>
              <a:pPr marL="457200" lvl="1" indent="-342900">
                <a:buClrTx/>
                <a:buFont typeface="Arial" panose="020B0604020202020204" pitchFamily="34" charset="0"/>
                <a:buChar char="•"/>
              </a:pPr>
              <a:r>
                <a:rPr lang="en-US" altLang="en-US" sz="2000" dirty="0">
                  <a:solidFill>
                    <a:schemeClr val="tx1"/>
                  </a:solidFill>
                  <a:latin typeface="+mn-lt"/>
                  <a:ea typeface="Arial" panose="020B0604020202020204" pitchFamily="34" charset="0"/>
                </a:rPr>
                <a:t>collection of devices, routers, links: managed by an organization</a:t>
              </a:r>
              <a:endParaRPr lang="en-US" sz="2000" dirty="0">
                <a:solidFill>
                  <a:schemeClr val="tx1"/>
                </a:solidFill>
                <a:latin typeface="+mn-lt"/>
              </a:endParaRPr>
            </a:p>
          </p:txBody>
        </p:sp>
      </p:grpSp>
      <p:sp>
        <p:nvSpPr>
          <p:cNvPr id="3" name="Freeform 2">
            <a:extLst>
              <a:ext uri="{FF2B5EF4-FFF2-40B4-BE49-F238E27FC236}">
                <a16:creationId xmlns:a16="http://schemas.microsoft.com/office/drawing/2014/main" id="{C27B58DA-1AEB-4740-B294-405BA04A628A}"/>
              </a:ext>
            </a:extLst>
          </p:cNvPr>
          <p:cNvSpPr/>
          <p:nvPr/>
        </p:nvSpPr>
        <p:spPr>
          <a:xfrm>
            <a:off x="7189291" y="1641975"/>
            <a:ext cx="4101062" cy="4254341"/>
          </a:xfrm>
          <a:custGeom>
            <a:avLst/>
            <a:gdLst>
              <a:gd name="connsiteX0" fmla="*/ 2112364 w 4107620"/>
              <a:gd name="connsiteY0" fmla="*/ 1261685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2112364 w 4107620"/>
              <a:gd name="connsiteY29" fmla="*/ 1261685 h 4330718"/>
              <a:gd name="connsiteX0" fmla="*/ 1996750 w 4107620"/>
              <a:gd name="connsiteY0" fmla="*/ 1366789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1996750 w 4107620"/>
              <a:gd name="connsiteY29" fmla="*/ 1366789 h 4330718"/>
              <a:gd name="connsiteX0" fmla="*/ 1996750 w 4107620"/>
              <a:gd name="connsiteY0" fmla="*/ 1339069 h 4302998"/>
              <a:gd name="connsiteX1" fmla="*/ 1712971 w 4107620"/>
              <a:gd name="connsiteY1" fmla="*/ 1265496 h 4302998"/>
              <a:gd name="connsiteX2" fmla="*/ 1387150 w 4107620"/>
              <a:gd name="connsiteY2" fmla="*/ 876613 h 4302998"/>
              <a:gd name="connsiteX3" fmla="*/ 1134902 w 4107620"/>
              <a:gd name="connsiteY3" fmla="*/ 540282 h 4302998"/>
              <a:gd name="connsiteX4" fmla="*/ 840612 w 4107620"/>
              <a:gd name="connsiteY4" fmla="*/ 824061 h 4302998"/>
              <a:gd name="connsiteX5" fmla="*/ 703978 w 4107620"/>
              <a:gd name="connsiteY5" fmla="*/ 1328558 h 4302998"/>
              <a:gd name="connsiteX6" fmla="*/ 1240006 w 4107620"/>
              <a:gd name="connsiteY6" fmla="*/ 1927648 h 4302998"/>
              <a:gd name="connsiteX7" fmla="*/ 1303068 w 4107620"/>
              <a:gd name="connsiteY7" fmla="*/ 2348061 h 4302998"/>
              <a:gd name="connsiteX8" fmla="*/ 220502 w 4107620"/>
              <a:gd name="connsiteY8" fmla="*/ 2274489 h 4302998"/>
              <a:gd name="connsiteX9" fmla="*/ 83868 w 4107620"/>
              <a:gd name="connsiteY9" fmla="*/ 2915620 h 4302998"/>
              <a:gd name="connsiteX10" fmla="*/ 1218985 w 4107620"/>
              <a:gd name="connsiteY10" fmla="*/ 3230930 h 4302998"/>
              <a:gd name="connsiteX11" fmla="*/ 1124392 w 4107620"/>
              <a:gd name="connsiteY11" fmla="*/ 3619813 h 4302998"/>
              <a:gd name="connsiteX12" fmla="*/ 924695 w 4107620"/>
              <a:gd name="connsiteY12" fmla="*/ 3735427 h 4302998"/>
              <a:gd name="connsiteX13" fmla="*/ 1324088 w 4107620"/>
              <a:gd name="connsiteY13" fmla="*/ 3935123 h 4302998"/>
              <a:gd name="connsiteX14" fmla="*/ 1576337 w 4107620"/>
              <a:gd name="connsiteY14" fmla="*/ 3872061 h 4302998"/>
              <a:gd name="connsiteX15" fmla="*/ 1818075 w 4107620"/>
              <a:gd name="connsiteY15" fmla="*/ 4008696 h 4302998"/>
              <a:gd name="connsiteX16" fmla="*/ 1996750 w 4107620"/>
              <a:gd name="connsiteY16" fmla="*/ 4271454 h 4302998"/>
              <a:gd name="connsiteX17" fmla="*/ 2448695 w 4107620"/>
              <a:gd name="connsiteY17" fmla="*/ 4271454 h 4302998"/>
              <a:gd name="connsiteX18" fmla="*/ 2764006 w 4107620"/>
              <a:gd name="connsiteY18" fmla="*/ 4029716 h 4302998"/>
              <a:gd name="connsiteX19" fmla="*/ 2995233 w 4107620"/>
              <a:gd name="connsiteY19" fmla="*/ 3998185 h 4302998"/>
              <a:gd name="connsiteX20" fmla="*/ 3016254 w 4107620"/>
              <a:gd name="connsiteY20" fmla="*/ 3703896 h 4302998"/>
              <a:gd name="connsiteX21" fmla="*/ 3194930 w 4107620"/>
              <a:gd name="connsiteY21" fmla="*/ 3272972 h 4302998"/>
              <a:gd name="connsiteX22" fmla="*/ 3972695 w 4107620"/>
              <a:gd name="connsiteY22" fmla="*/ 3094296 h 4302998"/>
              <a:gd name="connsiteX23" fmla="*/ 3909633 w 4107620"/>
              <a:gd name="connsiteY23" fmla="*/ 1791013 h 4302998"/>
              <a:gd name="connsiteX24" fmla="*/ 4046268 w 4107620"/>
              <a:gd name="connsiteY24" fmla="*/ 876613 h 4302998"/>
              <a:gd name="connsiteX25" fmla="*/ 3962185 w 4107620"/>
              <a:gd name="connsiteY25" fmla="*/ 119868 h 4302998"/>
              <a:gd name="connsiteX26" fmla="*/ 2480226 w 4107620"/>
              <a:gd name="connsiteY26" fmla="*/ 35785 h 4302998"/>
              <a:gd name="connsiteX27" fmla="*/ 2185936 w 4107620"/>
              <a:gd name="connsiteY27" fmla="*/ 466709 h 4302998"/>
              <a:gd name="connsiteX28" fmla="*/ 2238488 w 4107620"/>
              <a:gd name="connsiteY28" fmla="*/ 1202434 h 4302998"/>
              <a:gd name="connsiteX29" fmla="*/ 1996750 w 4107620"/>
              <a:gd name="connsiteY29" fmla="*/ 1339069 h 4302998"/>
              <a:gd name="connsiteX0" fmla="*/ 1996750 w 4107620"/>
              <a:gd name="connsiteY0" fmla="*/ 1339069 h 4302998"/>
              <a:gd name="connsiteX1" fmla="*/ 1712971 w 4107620"/>
              <a:gd name="connsiteY1" fmla="*/ 1265496 h 4302998"/>
              <a:gd name="connsiteX2" fmla="*/ 1387150 w 4107620"/>
              <a:gd name="connsiteY2" fmla="*/ 876613 h 4302998"/>
              <a:gd name="connsiteX3" fmla="*/ 1134902 w 4107620"/>
              <a:gd name="connsiteY3" fmla="*/ 540282 h 4302998"/>
              <a:gd name="connsiteX4" fmla="*/ 840612 w 4107620"/>
              <a:gd name="connsiteY4" fmla="*/ 824061 h 4302998"/>
              <a:gd name="connsiteX5" fmla="*/ 703978 w 4107620"/>
              <a:gd name="connsiteY5" fmla="*/ 1328558 h 4302998"/>
              <a:gd name="connsiteX6" fmla="*/ 1240006 w 4107620"/>
              <a:gd name="connsiteY6" fmla="*/ 1927648 h 4302998"/>
              <a:gd name="connsiteX7" fmla="*/ 1303068 w 4107620"/>
              <a:gd name="connsiteY7" fmla="*/ 2348061 h 4302998"/>
              <a:gd name="connsiteX8" fmla="*/ 220502 w 4107620"/>
              <a:gd name="connsiteY8" fmla="*/ 2274489 h 4302998"/>
              <a:gd name="connsiteX9" fmla="*/ 83868 w 4107620"/>
              <a:gd name="connsiteY9" fmla="*/ 2915620 h 4302998"/>
              <a:gd name="connsiteX10" fmla="*/ 1218985 w 4107620"/>
              <a:gd name="connsiteY10" fmla="*/ 3230930 h 4302998"/>
              <a:gd name="connsiteX11" fmla="*/ 1124392 w 4107620"/>
              <a:gd name="connsiteY11" fmla="*/ 3619813 h 4302998"/>
              <a:gd name="connsiteX12" fmla="*/ 924695 w 4107620"/>
              <a:gd name="connsiteY12" fmla="*/ 3735427 h 4302998"/>
              <a:gd name="connsiteX13" fmla="*/ 1324088 w 4107620"/>
              <a:gd name="connsiteY13" fmla="*/ 3935123 h 4302998"/>
              <a:gd name="connsiteX14" fmla="*/ 1576337 w 4107620"/>
              <a:gd name="connsiteY14" fmla="*/ 3872061 h 4302998"/>
              <a:gd name="connsiteX15" fmla="*/ 1818075 w 4107620"/>
              <a:gd name="connsiteY15" fmla="*/ 4008696 h 4302998"/>
              <a:gd name="connsiteX16" fmla="*/ 1996750 w 4107620"/>
              <a:gd name="connsiteY16" fmla="*/ 4271454 h 4302998"/>
              <a:gd name="connsiteX17" fmla="*/ 2448695 w 4107620"/>
              <a:gd name="connsiteY17" fmla="*/ 4271454 h 4302998"/>
              <a:gd name="connsiteX18" fmla="*/ 2764006 w 4107620"/>
              <a:gd name="connsiteY18" fmla="*/ 4029716 h 4302998"/>
              <a:gd name="connsiteX19" fmla="*/ 2995233 w 4107620"/>
              <a:gd name="connsiteY19" fmla="*/ 3998185 h 4302998"/>
              <a:gd name="connsiteX20" fmla="*/ 3016254 w 4107620"/>
              <a:gd name="connsiteY20" fmla="*/ 3703896 h 4302998"/>
              <a:gd name="connsiteX21" fmla="*/ 3194930 w 4107620"/>
              <a:gd name="connsiteY21" fmla="*/ 3272972 h 4302998"/>
              <a:gd name="connsiteX22" fmla="*/ 3972695 w 4107620"/>
              <a:gd name="connsiteY22" fmla="*/ 3094296 h 4302998"/>
              <a:gd name="connsiteX23" fmla="*/ 3909633 w 4107620"/>
              <a:gd name="connsiteY23" fmla="*/ 1791013 h 4302998"/>
              <a:gd name="connsiteX24" fmla="*/ 4046268 w 4107620"/>
              <a:gd name="connsiteY24" fmla="*/ 876613 h 4302998"/>
              <a:gd name="connsiteX25" fmla="*/ 3962185 w 4107620"/>
              <a:gd name="connsiteY25" fmla="*/ 119868 h 4302998"/>
              <a:gd name="connsiteX26" fmla="*/ 2480226 w 4107620"/>
              <a:gd name="connsiteY26" fmla="*/ 35785 h 4302998"/>
              <a:gd name="connsiteX27" fmla="*/ 2270019 w 4107620"/>
              <a:gd name="connsiteY27" fmla="*/ 466709 h 4302998"/>
              <a:gd name="connsiteX28" fmla="*/ 2238488 w 4107620"/>
              <a:gd name="connsiteY28" fmla="*/ 1202434 h 4302998"/>
              <a:gd name="connsiteX29" fmla="*/ 1996750 w 4107620"/>
              <a:gd name="connsiteY29" fmla="*/ 1339069 h 4302998"/>
              <a:gd name="connsiteX0" fmla="*/ 1996750 w 4101062"/>
              <a:gd name="connsiteY0" fmla="*/ 1290412 h 4254341"/>
              <a:gd name="connsiteX1" fmla="*/ 1712971 w 4101062"/>
              <a:gd name="connsiteY1" fmla="*/ 1216839 h 4254341"/>
              <a:gd name="connsiteX2" fmla="*/ 1387150 w 4101062"/>
              <a:gd name="connsiteY2" fmla="*/ 827956 h 4254341"/>
              <a:gd name="connsiteX3" fmla="*/ 1134902 w 4101062"/>
              <a:gd name="connsiteY3" fmla="*/ 491625 h 4254341"/>
              <a:gd name="connsiteX4" fmla="*/ 840612 w 4101062"/>
              <a:gd name="connsiteY4" fmla="*/ 775404 h 4254341"/>
              <a:gd name="connsiteX5" fmla="*/ 703978 w 4101062"/>
              <a:gd name="connsiteY5" fmla="*/ 1279901 h 4254341"/>
              <a:gd name="connsiteX6" fmla="*/ 1240006 w 4101062"/>
              <a:gd name="connsiteY6" fmla="*/ 1878991 h 4254341"/>
              <a:gd name="connsiteX7" fmla="*/ 1303068 w 4101062"/>
              <a:gd name="connsiteY7" fmla="*/ 2299404 h 4254341"/>
              <a:gd name="connsiteX8" fmla="*/ 220502 w 4101062"/>
              <a:gd name="connsiteY8" fmla="*/ 2225832 h 4254341"/>
              <a:gd name="connsiteX9" fmla="*/ 83868 w 4101062"/>
              <a:gd name="connsiteY9" fmla="*/ 2866963 h 4254341"/>
              <a:gd name="connsiteX10" fmla="*/ 1218985 w 4101062"/>
              <a:gd name="connsiteY10" fmla="*/ 3182273 h 4254341"/>
              <a:gd name="connsiteX11" fmla="*/ 1124392 w 4101062"/>
              <a:gd name="connsiteY11" fmla="*/ 3571156 h 4254341"/>
              <a:gd name="connsiteX12" fmla="*/ 924695 w 4101062"/>
              <a:gd name="connsiteY12" fmla="*/ 3686770 h 4254341"/>
              <a:gd name="connsiteX13" fmla="*/ 1324088 w 4101062"/>
              <a:gd name="connsiteY13" fmla="*/ 3886466 h 4254341"/>
              <a:gd name="connsiteX14" fmla="*/ 1576337 w 4101062"/>
              <a:gd name="connsiteY14" fmla="*/ 3823404 h 4254341"/>
              <a:gd name="connsiteX15" fmla="*/ 1818075 w 4101062"/>
              <a:gd name="connsiteY15" fmla="*/ 3960039 h 4254341"/>
              <a:gd name="connsiteX16" fmla="*/ 1996750 w 4101062"/>
              <a:gd name="connsiteY16" fmla="*/ 4222797 h 4254341"/>
              <a:gd name="connsiteX17" fmla="*/ 2448695 w 4101062"/>
              <a:gd name="connsiteY17" fmla="*/ 4222797 h 4254341"/>
              <a:gd name="connsiteX18" fmla="*/ 2764006 w 4101062"/>
              <a:gd name="connsiteY18" fmla="*/ 3981059 h 4254341"/>
              <a:gd name="connsiteX19" fmla="*/ 2995233 w 4101062"/>
              <a:gd name="connsiteY19" fmla="*/ 3949528 h 4254341"/>
              <a:gd name="connsiteX20" fmla="*/ 3016254 w 4101062"/>
              <a:gd name="connsiteY20" fmla="*/ 3655239 h 4254341"/>
              <a:gd name="connsiteX21" fmla="*/ 3194930 w 4101062"/>
              <a:gd name="connsiteY21" fmla="*/ 3224315 h 4254341"/>
              <a:gd name="connsiteX22" fmla="*/ 3972695 w 4101062"/>
              <a:gd name="connsiteY22" fmla="*/ 3045639 h 4254341"/>
              <a:gd name="connsiteX23" fmla="*/ 3909633 w 4101062"/>
              <a:gd name="connsiteY23" fmla="*/ 1742356 h 4254341"/>
              <a:gd name="connsiteX24" fmla="*/ 4046268 w 4101062"/>
              <a:gd name="connsiteY24" fmla="*/ 827956 h 4254341"/>
              <a:gd name="connsiteX25" fmla="*/ 3962185 w 4101062"/>
              <a:gd name="connsiteY25" fmla="*/ 71211 h 4254341"/>
              <a:gd name="connsiteX26" fmla="*/ 2574819 w 4101062"/>
              <a:gd name="connsiteY26" fmla="*/ 71211 h 4254341"/>
              <a:gd name="connsiteX27" fmla="*/ 2270019 w 4101062"/>
              <a:gd name="connsiteY27" fmla="*/ 418052 h 4254341"/>
              <a:gd name="connsiteX28" fmla="*/ 2238488 w 4101062"/>
              <a:gd name="connsiteY28" fmla="*/ 1153777 h 4254341"/>
              <a:gd name="connsiteX29" fmla="*/ 1996750 w 4101062"/>
              <a:gd name="connsiteY29" fmla="*/ 1290412 h 425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1062" h="4254341">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a:solidFill>
              <a:schemeClr val="accent1">
                <a:shade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8317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52E88-25D7-BAED-B2A3-F1E9447F2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6F85A-7016-C26F-435A-1BA1D8607DC3}"/>
              </a:ext>
            </a:extLst>
          </p:cNvPr>
          <p:cNvSpPr>
            <a:spLocks noGrp="1"/>
          </p:cNvSpPr>
          <p:nvPr>
            <p:ph type="title"/>
          </p:nvPr>
        </p:nvSpPr>
        <p:spPr>
          <a:xfrm>
            <a:off x="838200" y="16350"/>
            <a:ext cx="10515600" cy="1325563"/>
          </a:xfrm>
        </p:spPr>
        <p:txBody>
          <a:bodyPr/>
          <a:lstStyle/>
          <a:p>
            <a:r>
              <a:rPr lang="en-US" altLang="zh-CN" dirty="0"/>
              <a:t>Layer of the Network – Postal Analogy</a:t>
            </a:r>
            <a:endParaRPr lang="en-US" dirty="0"/>
          </a:p>
        </p:txBody>
      </p:sp>
      <p:sp>
        <p:nvSpPr>
          <p:cNvPr id="4" name="Google Shape;1028;p69">
            <a:extLst>
              <a:ext uri="{FF2B5EF4-FFF2-40B4-BE49-F238E27FC236}">
                <a16:creationId xmlns:a16="http://schemas.microsoft.com/office/drawing/2014/main" id="{7A68A950-6B58-6EE7-A8F2-93F1006FF4DA}"/>
              </a:ext>
            </a:extLst>
          </p:cNvPr>
          <p:cNvSpPr txBox="1">
            <a:spLocks/>
          </p:cNvSpPr>
          <p:nvPr/>
        </p:nvSpPr>
        <p:spPr>
          <a:xfrm>
            <a:off x="838200" y="1192753"/>
            <a:ext cx="10515600" cy="233260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Font typeface="Arial" panose="020B0604020202020204" pitchFamily="34" charset="0"/>
              <a:buNone/>
            </a:pPr>
            <a:r>
              <a:rPr lang="en-US" sz="2400" dirty="0"/>
              <a:t>Notice: Different layers use different </a:t>
            </a:r>
            <a:r>
              <a:rPr lang="en-US" sz="2400" b="1" dirty="0">
                <a:solidFill>
                  <a:srgbClr val="C00000"/>
                </a:solidFill>
              </a:rPr>
              <a:t>addressing schemes</a:t>
            </a:r>
            <a:endParaRPr lang="en-US" sz="2400" dirty="0"/>
          </a:p>
          <a:p>
            <a:pPr>
              <a:spcBef>
                <a:spcPts val="600"/>
              </a:spcBef>
              <a:spcAft>
                <a:spcPts val="600"/>
              </a:spcAft>
            </a:pPr>
            <a:r>
              <a:rPr lang="en-US" sz="2400" dirty="0"/>
              <a:t>Inside a building: “329 Diercks Hall."</a:t>
            </a:r>
          </a:p>
          <a:p>
            <a:pPr>
              <a:spcBef>
                <a:spcPts val="600"/>
              </a:spcBef>
              <a:spcAft>
                <a:spcPts val="600"/>
              </a:spcAft>
            </a:pPr>
            <a:r>
              <a:rPr lang="en-US" sz="2400" dirty="0"/>
              <a:t>In the postal system: “1025 N Milwaukee St, Milwaukee, WI 53202”</a:t>
            </a:r>
          </a:p>
        </p:txBody>
      </p:sp>
      <p:sp>
        <p:nvSpPr>
          <p:cNvPr id="20" name="Google Shape;918;p64">
            <a:extLst>
              <a:ext uri="{FF2B5EF4-FFF2-40B4-BE49-F238E27FC236}">
                <a16:creationId xmlns:a16="http://schemas.microsoft.com/office/drawing/2014/main" id="{8860C7CF-5D79-AC3C-8F79-42686020296D}"/>
              </a:ext>
            </a:extLst>
          </p:cNvPr>
          <p:cNvSpPr/>
          <p:nvPr/>
        </p:nvSpPr>
        <p:spPr>
          <a:xfrm>
            <a:off x="1170485" y="4018191"/>
            <a:ext cx="2699427" cy="1738500"/>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123 Alice St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To: 456 Bob St</a:t>
            </a:r>
            <a:endParaRPr>
              <a:latin typeface="Roboto"/>
              <a:ea typeface="Roboto"/>
              <a:cs typeface="Roboto"/>
              <a:sym typeface="Roboto"/>
            </a:endParaRPr>
          </a:p>
        </p:txBody>
      </p:sp>
      <p:sp>
        <p:nvSpPr>
          <p:cNvPr id="21" name="Google Shape;919;p64">
            <a:extLst>
              <a:ext uri="{FF2B5EF4-FFF2-40B4-BE49-F238E27FC236}">
                <a16:creationId xmlns:a16="http://schemas.microsoft.com/office/drawing/2014/main" id="{DC57CC03-7021-7F41-BE31-EA1188A1B473}"/>
              </a:ext>
            </a:extLst>
          </p:cNvPr>
          <p:cNvSpPr/>
          <p:nvPr/>
        </p:nvSpPr>
        <p:spPr>
          <a:xfrm>
            <a:off x="1341277" y="4596453"/>
            <a:ext cx="2357842" cy="1018759"/>
          </a:xfrm>
          <a:prstGeom prst="roundRect">
            <a:avLst>
              <a:gd name="adj" fmla="val 10409"/>
            </a:avLst>
          </a:prstGeom>
          <a:solidFill>
            <a:srgbClr val="C9DAF8"/>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From: Alice, To: Bob</a:t>
            </a:r>
            <a:endParaRPr>
              <a:latin typeface="Roboto"/>
              <a:ea typeface="Roboto"/>
              <a:cs typeface="Roboto"/>
              <a:sym typeface="Roboto"/>
            </a:endParaRPr>
          </a:p>
        </p:txBody>
      </p:sp>
      <p:sp>
        <p:nvSpPr>
          <p:cNvPr id="22" name="Google Shape;932;p64">
            <a:extLst>
              <a:ext uri="{FF2B5EF4-FFF2-40B4-BE49-F238E27FC236}">
                <a16:creationId xmlns:a16="http://schemas.microsoft.com/office/drawing/2014/main" id="{046389E3-C634-048A-95E0-A099E407EC00}"/>
              </a:ext>
            </a:extLst>
          </p:cNvPr>
          <p:cNvSpPr/>
          <p:nvPr/>
        </p:nvSpPr>
        <p:spPr>
          <a:xfrm>
            <a:off x="1527876" y="4974985"/>
            <a:ext cx="1984643" cy="516757"/>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
        <p:nvSpPr>
          <p:cNvPr id="3" name="Google Shape;1053;p70">
            <a:extLst>
              <a:ext uri="{FF2B5EF4-FFF2-40B4-BE49-F238E27FC236}">
                <a16:creationId xmlns:a16="http://schemas.microsoft.com/office/drawing/2014/main" id="{D3EF7BAC-FEA0-EB06-EA07-095087763D08}"/>
              </a:ext>
            </a:extLst>
          </p:cNvPr>
          <p:cNvSpPr txBox="1"/>
          <p:nvPr/>
        </p:nvSpPr>
        <p:spPr>
          <a:xfrm>
            <a:off x="4593811" y="4144602"/>
            <a:ext cx="5449348"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rgbClr val="38761D"/>
                </a:solidFill>
                <a:latin typeface="Roboto"/>
                <a:ea typeface="Roboto"/>
                <a:cs typeface="Roboto"/>
                <a:sym typeface="Roboto"/>
              </a:rPr>
              <a:t>These addresses make sense to the mailman</a:t>
            </a:r>
            <a:endParaRPr dirty="0">
              <a:solidFill>
                <a:srgbClr val="38761D"/>
              </a:solidFill>
              <a:latin typeface="Roboto"/>
              <a:ea typeface="Roboto"/>
              <a:cs typeface="Roboto"/>
              <a:sym typeface="Roboto"/>
            </a:endParaRPr>
          </a:p>
        </p:txBody>
      </p:sp>
      <p:sp>
        <p:nvSpPr>
          <p:cNvPr id="14" name="Google Shape;1054;p70">
            <a:extLst>
              <a:ext uri="{FF2B5EF4-FFF2-40B4-BE49-F238E27FC236}">
                <a16:creationId xmlns:a16="http://schemas.microsoft.com/office/drawing/2014/main" id="{5E251D18-ECA8-F9D3-2970-DF73CE4522DF}"/>
              </a:ext>
            </a:extLst>
          </p:cNvPr>
          <p:cNvSpPr txBox="1"/>
          <p:nvPr/>
        </p:nvSpPr>
        <p:spPr>
          <a:xfrm>
            <a:off x="4593811" y="4642600"/>
            <a:ext cx="5449349"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tx2">
                    <a:lumMod val="50000"/>
                    <a:lumOff val="50000"/>
                  </a:schemeClr>
                </a:solidFill>
                <a:latin typeface="Roboto"/>
                <a:ea typeface="Roboto"/>
                <a:cs typeface="Roboto"/>
                <a:sym typeface="Roboto"/>
              </a:rPr>
              <a:t>These names make sense to the secretary</a:t>
            </a:r>
            <a:endParaRPr dirty="0">
              <a:solidFill>
                <a:schemeClr val="tx2">
                  <a:lumMod val="50000"/>
                  <a:lumOff val="50000"/>
                </a:schemeClr>
              </a:solidFill>
              <a:latin typeface="Roboto"/>
              <a:ea typeface="Roboto"/>
              <a:cs typeface="Roboto"/>
              <a:sym typeface="Roboto"/>
            </a:endParaRPr>
          </a:p>
        </p:txBody>
      </p:sp>
    </p:spTree>
    <p:extLst>
      <p:ext uri="{BB962C8B-B14F-4D97-AF65-F5344CB8AC3E}">
        <p14:creationId xmlns:p14="http://schemas.microsoft.com/office/powerpoint/2010/main" val="246324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D679-F1F4-9CE7-4ED4-821EC496D56B}"/>
              </a:ext>
            </a:extLst>
          </p:cNvPr>
          <p:cNvSpPr>
            <a:spLocks noGrp="1"/>
          </p:cNvSpPr>
          <p:nvPr>
            <p:ph type="title"/>
          </p:nvPr>
        </p:nvSpPr>
        <p:spPr>
          <a:xfrm>
            <a:off x="838200" y="0"/>
            <a:ext cx="10515600" cy="1325563"/>
          </a:xfrm>
        </p:spPr>
        <p:txBody>
          <a:bodyPr/>
          <a:lstStyle/>
          <a:p>
            <a:r>
              <a:rPr lang="en-US" dirty="0"/>
              <a:t>Internet Headers and Encapsulation</a:t>
            </a:r>
          </a:p>
        </p:txBody>
      </p:sp>
      <p:sp>
        <p:nvSpPr>
          <p:cNvPr id="4" name="Google Shape;1059;p71">
            <a:extLst>
              <a:ext uri="{FF2B5EF4-FFF2-40B4-BE49-F238E27FC236}">
                <a16:creationId xmlns:a16="http://schemas.microsoft.com/office/drawing/2014/main" id="{0E10E58A-F8BE-5411-4D71-BE00E1F2878D}"/>
              </a:ext>
            </a:extLst>
          </p:cNvPr>
          <p:cNvSpPr/>
          <p:nvPr/>
        </p:nvSpPr>
        <p:spPr>
          <a:xfrm>
            <a:off x="3732203" y="2794431"/>
            <a:ext cx="2772765" cy="2825044"/>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Layer 2 Header</a:t>
            </a:r>
            <a:endParaRPr>
              <a:latin typeface="Roboto"/>
              <a:ea typeface="Roboto"/>
              <a:cs typeface="Roboto"/>
              <a:sym typeface="Roboto"/>
            </a:endParaRPr>
          </a:p>
        </p:txBody>
      </p:sp>
      <p:sp>
        <p:nvSpPr>
          <p:cNvPr id="5" name="Google Shape;1061;p71">
            <a:extLst>
              <a:ext uri="{FF2B5EF4-FFF2-40B4-BE49-F238E27FC236}">
                <a16:creationId xmlns:a16="http://schemas.microsoft.com/office/drawing/2014/main" id="{7EF03D76-CE75-6C8D-057A-2427AA8F644E}"/>
              </a:ext>
            </a:extLst>
          </p:cNvPr>
          <p:cNvSpPr/>
          <p:nvPr/>
        </p:nvSpPr>
        <p:spPr>
          <a:xfrm>
            <a:off x="1752600" y="6252783"/>
            <a:ext cx="13716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6" name="Google Shape;1062;p71">
            <a:extLst>
              <a:ext uri="{FF2B5EF4-FFF2-40B4-BE49-F238E27FC236}">
                <a16:creationId xmlns:a16="http://schemas.microsoft.com/office/drawing/2014/main" id="{878F31FF-4FC0-F507-D697-255A02EA9D04}"/>
              </a:ext>
            </a:extLst>
          </p:cNvPr>
          <p:cNvSpPr/>
          <p:nvPr/>
        </p:nvSpPr>
        <p:spPr>
          <a:xfrm>
            <a:off x="1752600" y="5180410"/>
            <a:ext cx="13716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7" name="Google Shape;1063;p71">
            <a:extLst>
              <a:ext uri="{FF2B5EF4-FFF2-40B4-BE49-F238E27FC236}">
                <a16:creationId xmlns:a16="http://schemas.microsoft.com/office/drawing/2014/main" id="{509C6A02-31EF-85BB-3058-4B531E8DAEE2}"/>
              </a:ext>
            </a:extLst>
          </p:cNvPr>
          <p:cNvSpPr/>
          <p:nvPr/>
        </p:nvSpPr>
        <p:spPr>
          <a:xfrm>
            <a:off x="1752600" y="4108036"/>
            <a:ext cx="13716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oboto"/>
                <a:ea typeface="Roboto"/>
                <a:cs typeface="Roboto"/>
                <a:sym typeface="Roboto"/>
              </a:rPr>
              <a:t>Network</a:t>
            </a:r>
            <a:endParaRPr dirty="0">
              <a:latin typeface="Roboto"/>
              <a:ea typeface="Roboto"/>
              <a:cs typeface="Roboto"/>
              <a:sym typeface="Roboto"/>
            </a:endParaRPr>
          </a:p>
        </p:txBody>
      </p:sp>
      <p:cxnSp>
        <p:nvCxnSpPr>
          <p:cNvPr id="8" name="Google Shape;1064;p71">
            <a:extLst>
              <a:ext uri="{FF2B5EF4-FFF2-40B4-BE49-F238E27FC236}">
                <a16:creationId xmlns:a16="http://schemas.microsoft.com/office/drawing/2014/main" id="{639929D1-9FA1-F1EA-5642-AE258288C79D}"/>
              </a:ext>
            </a:extLst>
          </p:cNvPr>
          <p:cNvCxnSpPr>
            <a:stCxn id="6" idx="2"/>
            <a:endCxn id="5" idx="0"/>
          </p:cNvCxnSpPr>
          <p:nvPr/>
        </p:nvCxnSpPr>
        <p:spPr>
          <a:xfrm>
            <a:off x="2438400" y="5551510"/>
            <a:ext cx="0" cy="701273"/>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1065;p71">
            <a:extLst>
              <a:ext uri="{FF2B5EF4-FFF2-40B4-BE49-F238E27FC236}">
                <a16:creationId xmlns:a16="http://schemas.microsoft.com/office/drawing/2014/main" id="{4F60371B-8D0E-7744-8D31-7D71F6FD518C}"/>
              </a:ext>
            </a:extLst>
          </p:cNvPr>
          <p:cNvCxnSpPr>
            <a:stCxn id="7" idx="2"/>
            <a:endCxn id="6" idx="0"/>
          </p:cNvCxnSpPr>
          <p:nvPr/>
        </p:nvCxnSpPr>
        <p:spPr>
          <a:xfrm>
            <a:off x="2438400" y="4479136"/>
            <a:ext cx="0" cy="701274"/>
          </a:xfrm>
          <a:prstGeom prst="straightConnector1">
            <a:avLst/>
          </a:prstGeom>
          <a:noFill/>
          <a:ln w="9525" cap="flat" cmpd="sng">
            <a:solidFill>
              <a:schemeClr val="dk2"/>
            </a:solidFill>
            <a:prstDash val="solid"/>
            <a:round/>
            <a:headEnd type="none" w="med" len="med"/>
            <a:tailEnd type="triangle" w="med" len="med"/>
          </a:ln>
        </p:spPr>
      </p:cxnSp>
      <p:sp>
        <p:nvSpPr>
          <p:cNvPr id="10" name="Google Shape;1066;p71">
            <a:extLst>
              <a:ext uri="{FF2B5EF4-FFF2-40B4-BE49-F238E27FC236}">
                <a16:creationId xmlns:a16="http://schemas.microsoft.com/office/drawing/2014/main" id="{2F9B3B07-8665-0173-C79B-22F599AD5C47}"/>
              </a:ext>
            </a:extLst>
          </p:cNvPr>
          <p:cNvSpPr txBox="1"/>
          <p:nvPr/>
        </p:nvSpPr>
        <p:spPr>
          <a:xfrm>
            <a:off x="838200" y="6300225"/>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1:</a:t>
            </a:r>
            <a:endParaRPr dirty="0">
              <a:solidFill>
                <a:schemeClr val="dk1"/>
              </a:solidFill>
              <a:latin typeface="Roboto"/>
              <a:ea typeface="Roboto"/>
              <a:cs typeface="Roboto"/>
              <a:sym typeface="Roboto"/>
            </a:endParaRPr>
          </a:p>
        </p:txBody>
      </p:sp>
      <p:sp>
        <p:nvSpPr>
          <p:cNvPr id="11" name="Google Shape;1067;p71">
            <a:extLst>
              <a:ext uri="{FF2B5EF4-FFF2-40B4-BE49-F238E27FC236}">
                <a16:creationId xmlns:a16="http://schemas.microsoft.com/office/drawing/2014/main" id="{EF55B2CB-BD96-61E2-8E98-1B9AEF96543D}"/>
              </a:ext>
            </a:extLst>
          </p:cNvPr>
          <p:cNvSpPr txBox="1"/>
          <p:nvPr/>
        </p:nvSpPr>
        <p:spPr>
          <a:xfrm>
            <a:off x="838200" y="5228308"/>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2:</a:t>
            </a:r>
            <a:endParaRPr dirty="0">
              <a:solidFill>
                <a:schemeClr val="dk1"/>
              </a:solidFill>
              <a:latin typeface="Roboto"/>
              <a:ea typeface="Roboto"/>
              <a:cs typeface="Roboto"/>
              <a:sym typeface="Roboto"/>
            </a:endParaRPr>
          </a:p>
        </p:txBody>
      </p:sp>
      <p:sp>
        <p:nvSpPr>
          <p:cNvPr id="12" name="Google Shape;1068;p71">
            <a:extLst>
              <a:ext uri="{FF2B5EF4-FFF2-40B4-BE49-F238E27FC236}">
                <a16:creationId xmlns:a16="http://schemas.microsoft.com/office/drawing/2014/main" id="{7C863A8C-CCC8-64BD-0B5A-F86F8B3C38E7}"/>
              </a:ext>
            </a:extLst>
          </p:cNvPr>
          <p:cNvSpPr txBox="1"/>
          <p:nvPr/>
        </p:nvSpPr>
        <p:spPr>
          <a:xfrm>
            <a:off x="838200" y="4156390"/>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3:</a:t>
            </a:r>
            <a:endParaRPr dirty="0">
              <a:solidFill>
                <a:schemeClr val="dk1"/>
              </a:solidFill>
              <a:latin typeface="Roboto"/>
              <a:ea typeface="Roboto"/>
              <a:cs typeface="Roboto"/>
              <a:sym typeface="Roboto"/>
            </a:endParaRPr>
          </a:p>
        </p:txBody>
      </p:sp>
      <p:sp>
        <p:nvSpPr>
          <p:cNvPr id="13" name="Google Shape;1069;p71">
            <a:extLst>
              <a:ext uri="{FF2B5EF4-FFF2-40B4-BE49-F238E27FC236}">
                <a16:creationId xmlns:a16="http://schemas.microsoft.com/office/drawing/2014/main" id="{4A0ECD5B-82E0-3E2E-C255-D43443252D68}"/>
              </a:ext>
            </a:extLst>
          </p:cNvPr>
          <p:cNvSpPr/>
          <p:nvPr/>
        </p:nvSpPr>
        <p:spPr>
          <a:xfrm>
            <a:off x="1752600" y="3035662"/>
            <a:ext cx="13716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Transport</a:t>
            </a:r>
            <a:endParaRPr dirty="0">
              <a:latin typeface="Roboto"/>
              <a:ea typeface="Roboto"/>
              <a:cs typeface="Roboto"/>
              <a:sym typeface="Roboto"/>
            </a:endParaRPr>
          </a:p>
        </p:txBody>
      </p:sp>
      <p:cxnSp>
        <p:nvCxnSpPr>
          <p:cNvPr id="14" name="Google Shape;1070;p71">
            <a:extLst>
              <a:ext uri="{FF2B5EF4-FFF2-40B4-BE49-F238E27FC236}">
                <a16:creationId xmlns:a16="http://schemas.microsoft.com/office/drawing/2014/main" id="{B61CF927-DCED-FA16-032A-164B5ACAB63A}"/>
              </a:ext>
            </a:extLst>
          </p:cNvPr>
          <p:cNvCxnSpPr>
            <a:stCxn id="13" idx="2"/>
            <a:endCxn id="7" idx="0"/>
          </p:cNvCxnSpPr>
          <p:nvPr/>
        </p:nvCxnSpPr>
        <p:spPr>
          <a:xfrm>
            <a:off x="2438400" y="3406762"/>
            <a:ext cx="0" cy="701274"/>
          </a:xfrm>
          <a:prstGeom prst="straightConnector1">
            <a:avLst/>
          </a:prstGeom>
          <a:noFill/>
          <a:ln w="9525" cap="flat" cmpd="sng">
            <a:solidFill>
              <a:schemeClr val="dk2"/>
            </a:solidFill>
            <a:prstDash val="solid"/>
            <a:round/>
            <a:headEnd type="none" w="med" len="med"/>
            <a:tailEnd type="triangle" w="med" len="med"/>
          </a:ln>
        </p:spPr>
      </p:cxnSp>
      <p:sp>
        <p:nvSpPr>
          <p:cNvPr id="15" name="Google Shape;1071;p71">
            <a:extLst>
              <a:ext uri="{FF2B5EF4-FFF2-40B4-BE49-F238E27FC236}">
                <a16:creationId xmlns:a16="http://schemas.microsoft.com/office/drawing/2014/main" id="{081ABEEF-DC1F-33C4-3B0C-627987458C89}"/>
              </a:ext>
            </a:extLst>
          </p:cNvPr>
          <p:cNvSpPr txBox="1"/>
          <p:nvPr/>
        </p:nvSpPr>
        <p:spPr>
          <a:xfrm>
            <a:off x="838200" y="3084472"/>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6" name="Google Shape;1072;p71">
            <a:extLst>
              <a:ext uri="{FF2B5EF4-FFF2-40B4-BE49-F238E27FC236}">
                <a16:creationId xmlns:a16="http://schemas.microsoft.com/office/drawing/2014/main" id="{A19FE025-B102-6DB8-1128-FEA204951D3A}"/>
              </a:ext>
            </a:extLst>
          </p:cNvPr>
          <p:cNvSpPr/>
          <p:nvPr/>
        </p:nvSpPr>
        <p:spPr>
          <a:xfrm>
            <a:off x="1752600" y="1963288"/>
            <a:ext cx="13716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Application</a:t>
            </a:r>
            <a:endParaRPr dirty="0">
              <a:latin typeface="Roboto"/>
              <a:ea typeface="Roboto"/>
              <a:cs typeface="Roboto"/>
              <a:sym typeface="Roboto"/>
            </a:endParaRPr>
          </a:p>
        </p:txBody>
      </p:sp>
      <p:cxnSp>
        <p:nvCxnSpPr>
          <p:cNvPr id="17" name="Google Shape;1073;p71">
            <a:extLst>
              <a:ext uri="{FF2B5EF4-FFF2-40B4-BE49-F238E27FC236}">
                <a16:creationId xmlns:a16="http://schemas.microsoft.com/office/drawing/2014/main" id="{6A4727E9-8C65-1DD3-0320-F031C3DE224A}"/>
              </a:ext>
            </a:extLst>
          </p:cNvPr>
          <p:cNvCxnSpPr>
            <a:stCxn id="16" idx="2"/>
            <a:endCxn id="13" idx="0"/>
          </p:cNvCxnSpPr>
          <p:nvPr/>
        </p:nvCxnSpPr>
        <p:spPr>
          <a:xfrm>
            <a:off x="2438400" y="2334388"/>
            <a:ext cx="0" cy="701274"/>
          </a:xfrm>
          <a:prstGeom prst="straightConnector1">
            <a:avLst/>
          </a:prstGeom>
          <a:noFill/>
          <a:ln w="9525" cap="flat" cmpd="sng">
            <a:solidFill>
              <a:schemeClr val="dk2"/>
            </a:solidFill>
            <a:prstDash val="solid"/>
            <a:round/>
            <a:headEnd type="none" w="med" len="med"/>
            <a:tailEnd type="triangle" w="med" len="med"/>
          </a:ln>
        </p:spPr>
      </p:cxnSp>
      <p:sp>
        <p:nvSpPr>
          <p:cNvPr id="18" name="Google Shape;1074;p71">
            <a:extLst>
              <a:ext uri="{FF2B5EF4-FFF2-40B4-BE49-F238E27FC236}">
                <a16:creationId xmlns:a16="http://schemas.microsoft.com/office/drawing/2014/main" id="{40F5B056-6162-C4A6-965F-C73F12E2A9A4}"/>
              </a:ext>
            </a:extLst>
          </p:cNvPr>
          <p:cNvSpPr txBox="1"/>
          <p:nvPr/>
        </p:nvSpPr>
        <p:spPr>
          <a:xfrm>
            <a:off x="838200" y="2012554"/>
            <a:ext cx="914400"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5:</a:t>
            </a:r>
            <a:endParaRPr dirty="0">
              <a:solidFill>
                <a:schemeClr val="dk1"/>
              </a:solidFill>
              <a:latin typeface="Roboto"/>
              <a:ea typeface="Roboto"/>
              <a:cs typeface="Roboto"/>
              <a:sym typeface="Roboto"/>
            </a:endParaRPr>
          </a:p>
        </p:txBody>
      </p:sp>
      <p:sp>
        <p:nvSpPr>
          <p:cNvPr id="19" name="Google Shape;1075;p71">
            <a:extLst>
              <a:ext uri="{FF2B5EF4-FFF2-40B4-BE49-F238E27FC236}">
                <a16:creationId xmlns:a16="http://schemas.microsoft.com/office/drawing/2014/main" id="{1148D4D3-3694-D1EE-5B36-4D2094787ED2}"/>
              </a:ext>
            </a:extLst>
          </p:cNvPr>
          <p:cNvSpPr/>
          <p:nvPr/>
        </p:nvSpPr>
        <p:spPr>
          <a:xfrm>
            <a:off x="9260400" y="6252783"/>
            <a:ext cx="13716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20" name="Google Shape;1076;p71">
            <a:extLst>
              <a:ext uri="{FF2B5EF4-FFF2-40B4-BE49-F238E27FC236}">
                <a16:creationId xmlns:a16="http://schemas.microsoft.com/office/drawing/2014/main" id="{BA924B83-F068-9A05-373E-3DA716D4B75A}"/>
              </a:ext>
            </a:extLst>
          </p:cNvPr>
          <p:cNvSpPr/>
          <p:nvPr/>
        </p:nvSpPr>
        <p:spPr>
          <a:xfrm>
            <a:off x="9260400" y="5180410"/>
            <a:ext cx="13716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21" name="Google Shape;1077;p71">
            <a:extLst>
              <a:ext uri="{FF2B5EF4-FFF2-40B4-BE49-F238E27FC236}">
                <a16:creationId xmlns:a16="http://schemas.microsoft.com/office/drawing/2014/main" id="{032228C0-208C-28CC-0885-5601249EBF67}"/>
              </a:ext>
            </a:extLst>
          </p:cNvPr>
          <p:cNvSpPr/>
          <p:nvPr/>
        </p:nvSpPr>
        <p:spPr>
          <a:xfrm>
            <a:off x="9260400" y="4108036"/>
            <a:ext cx="13716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latin typeface="Roboto"/>
                <a:ea typeface="Roboto"/>
                <a:cs typeface="Roboto"/>
                <a:sym typeface="Roboto"/>
              </a:rPr>
              <a:t>Network</a:t>
            </a:r>
            <a:endParaRPr dirty="0">
              <a:latin typeface="Roboto"/>
              <a:ea typeface="Roboto"/>
              <a:cs typeface="Roboto"/>
              <a:sym typeface="Roboto"/>
            </a:endParaRPr>
          </a:p>
        </p:txBody>
      </p:sp>
      <p:cxnSp>
        <p:nvCxnSpPr>
          <p:cNvPr id="22" name="Google Shape;1078;p71">
            <a:extLst>
              <a:ext uri="{FF2B5EF4-FFF2-40B4-BE49-F238E27FC236}">
                <a16:creationId xmlns:a16="http://schemas.microsoft.com/office/drawing/2014/main" id="{B6F45F7A-FE7C-F74D-A693-EBACCE027969}"/>
              </a:ext>
            </a:extLst>
          </p:cNvPr>
          <p:cNvCxnSpPr>
            <a:stCxn id="20" idx="2"/>
            <a:endCxn id="19" idx="0"/>
          </p:cNvCxnSpPr>
          <p:nvPr/>
        </p:nvCxnSpPr>
        <p:spPr>
          <a:xfrm>
            <a:off x="9946200" y="5551510"/>
            <a:ext cx="0" cy="701273"/>
          </a:xfrm>
          <a:prstGeom prst="straightConnector1">
            <a:avLst/>
          </a:prstGeom>
          <a:noFill/>
          <a:ln w="9525" cap="flat" cmpd="sng">
            <a:solidFill>
              <a:schemeClr val="dk2"/>
            </a:solidFill>
            <a:prstDash val="solid"/>
            <a:round/>
            <a:headEnd type="triangle" w="med" len="med"/>
            <a:tailEnd type="none" w="med" len="med"/>
          </a:ln>
        </p:spPr>
      </p:cxnSp>
      <p:cxnSp>
        <p:nvCxnSpPr>
          <p:cNvPr id="23" name="Google Shape;1079;p71">
            <a:extLst>
              <a:ext uri="{FF2B5EF4-FFF2-40B4-BE49-F238E27FC236}">
                <a16:creationId xmlns:a16="http://schemas.microsoft.com/office/drawing/2014/main" id="{0FBCF13E-3AFD-7296-FF66-14C876257409}"/>
              </a:ext>
            </a:extLst>
          </p:cNvPr>
          <p:cNvCxnSpPr>
            <a:stCxn id="21" idx="2"/>
            <a:endCxn id="20" idx="0"/>
          </p:cNvCxnSpPr>
          <p:nvPr/>
        </p:nvCxnSpPr>
        <p:spPr>
          <a:xfrm>
            <a:off x="9946200" y="4479136"/>
            <a:ext cx="0" cy="701274"/>
          </a:xfrm>
          <a:prstGeom prst="straightConnector1">
            <a:avLst/>
          </a:prstGeom>
          <a:noFill/>
          <a:ln w="9525" cap="flat" cmpd="sng">
            <a:solidFill>
              <a:schemeClr val="dk2"/>
            </a:solidFill>
            <a:prstDash val="solid"/>
            <a:round/>
            <a:headEnd type="triangle" w="med" len="med"/>
            <a:tailEnd type="none" w="med" len="med"/>
          </a:ln>
        </p:spPr>
      </p:cxnSp>
      <p:sp>
        <p:nvSpPr>
          <p:cNvPr id="24" name="Google Shape;1080;p71">
            <a:extLst>
              <a:ext uri="{FF2B5EF4-FFF2-40B4-BE49-F238E27FC236}">
                <a16:creationId xmlns:a16="http://schemas.microsoft.com/office/drawing/2014/main" id="{07AA2BE8-98CD-19D2-DFFD-6A4D1530AC6C}"/>
              </a:ext>
            </a:extLst>
          </p:cNvPr>
          <p:cNvSpPr/>
          <p:nvPr/>
        </p:nvSpPr>
        <p:spPr>
          <a:xfrm>
            <a:off x="9260400" y="3035662"/>
            <a:ext cx="13716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25" name="Google Shape;1081;p71">
            <a:extLst>
              <a:ext uri="{FF2B5EF4-FFF2-40B4-BE49-F238E27FC236}">
                <a16:creationId xmlns:a16="http://schemas.microsoft.com/office/drawing/2014/main" id="{3D25FC72-24F3-8B6C-514F-455D4741C825}"/>
              </a:ext>
            </a:extLst>
          </p:cNvPr>
          <p:cNvCxnSpPr>
            <a:stCxn id="24" idx="2"/>
            <a:endCxn id="21" idx="0"/>
          </p:cNvCxnSpPr>
          <p:nvPr/>
        </p:nvCxnSpPr>
        <p:spPr>
          <a:xfrm>
            <a:off x="9946200" y="3406762"/>
            <a:ext cx="0" cy="701274"/>
          </a:xfrm>
          <a:prstGeom prst="straightConnector1">
            <a:avLst/>
          </a:prstGeom>
          <a:noFill/>
          <a:ln w="9525" cap="flat" cmpd="sng">
            <a:solidFill>
              <a:schemeClr val="dk2"/>
            </a:solidFill>
            <a:prstDash val="solid"/>
            <a:round/>
            <a:headEnd type="triangle" w="med" len="med"/>
            <a:tailEnd type="none" w="med" len="med"/>
          </a:ln>
        </p:spPr>
      </p:cxnSp>
      <p:sp>
        <p:nvSpPr>
          <p:cNvPr id="26" name="Google Shape;1082;p71">
            <a:extLst>
              <a:ext uri="{FF2B5EF4-FFF2-40B4-BE49-F238E27FC236}">
                <a16:creationId xmlns:a16="http://schemas.microsoft.com/office/drawing/2014/main" id="{86C7B2D5-1DFB-AA0E-4D04-B8FEC25DBBD4}"/>
              </a:ext>
            </a:extLst>
          </p:cNvPr>
          <p:cNvSpPr/>
          <p:nvPr/>
        </p:nvSpPr>
        <p:spPr>
          <a:xfrm>
            <a:off x="9260400" y="1963288"/>
            <a:ext cx="13716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27" name="Google Shape;1083;p71">
            <a:extLst>
              <a:ext uri="{FF2B5EF4-FFF2-40B4-BE49-F238E27FC236}">
                <a16:creationId xmlns:a16="http://schemas.microsoft.com/office/drawing/2014/main" id="{3182260C-9105-2B58-1454-31ABB4B343C8}"/>
              </a:ext>
            </a:extLst>
          </p:cNvPr>
          <p:cNvCxnSpPr>
            <a:stCxn id="26" idx="2"/>
            <a:endCxn id="24" idx="0"/>
          </p:cNvCxnSpPr>
          <p:nvPr/>
        </p:nvCxnSpPr>
        <p:spPr>
          <a:xfrm>
            <a:off x="9946200" y="2334388"/>
            <a:ext cx="0" cy="701274"/>
          </a:xfrm>
          <a:prstGeom prst="straightConnector1">
            <a:avLst/>
          </a:prstGeom>
          <a:noFill/>
          <a:ln w="9525" cap="flat" cmpd="sng">
            <a:solidFill>
              <a:schemeClr val="dk2"/>
            </a:solidFill>
            <a:prstDash val="solid"/>
            <a:round/>
            <a:headEnd type="triangle" w="med" len="med"/>
            <a:tailEnd type="none" w="med" len="med"/>
          </a:ln>
        </p:spPr>
      </p:cxnSp>
      <p:sp>
        <p:nvSpPr>
          <p:cNvPr id="28" name="Google Shape;1084;p71">
            <a:extLst>
              <a:ext uri="{FF2B5EF4-FFF2-40B4-BE49-F238E27FC236}">
                <a16:creationId xmlns:a16="http://schemas.microsoft.com/office/drawing/2014/main" id="{426268CB-7E7F-8D47-4FD8-B37B568C58A8}"/>
              </a:ext>
            </a:extLst>
          </p:cNvPr>
          <p:cNvSpPr/>
          <p:nvPr/>
        </p:nvSpPr>
        <p:spPr>
          <a:xfrm>
            <a:off x="3867637" y="3429277"/>
            <a:ext cx="2465850" cy="1949734"/>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Layer 3 Header</a:t>
            </a:r>
            <a:endParaRPr>
              <a:latin typeface="Roboto"/>
              <a:ea typeface="Roboto"/>
              <a:cs typeface="Roboto"/>
              <a:sym typeface="Roboto"/>
            </a:endParaRPr>
          </a:p>
        </p:txBody>
      </p:sp>
      <p:sp>
        <p:nvSpPr>
          <p:cNvPr id="29" name="Google Shape;1085;p71">
            <a:extLst>
              <a:ext uri="{FF2B5EF4-FFF2-40B4-BE49-F238E27FC236}">
                <a16:creationId xmlns:a16="http://schemas.microsoft.com/office/drawing/2014/main" id="{7C1141EF-0155-D16D-B1B7-23E9BEDFD897}"/>
              </a:ext>
            </a:extLst>
          </p:cNvPr>
          <p:cNvSpPr/>
          <p:nvPr/>
        </p:nvSpPr>
        <p:spPr>
          <a:xfrm>
            <a:off x="4016063" y="3795721"/>
            <a:ext cx="2168999" cy="1408632"/>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dirty="0">
                <a:latin typeface="Roboto"/>
                <a:ea typeface="Roboto"/>
                <a:cs typeface="Roboto"/>
                <a:sym typeface="Roboto"/>
              </a:rPr>
              <a:t>Layer 4 Header</a:t>
            </a:r>
            <a:endParaRPr dirty="0">
              <a:latin typeface="Roboto"/>
              <a:ea typeface="Roboto"/>
              <a:cs typeface="Roboto"/>
              <a:sym typeface="Roboto"/>
            </a:endParaRPr>
          </a:p>
        </p:txBody>
      </p:sp>
      <p:sp>
        <p:nvSpPr>
          <p:cNvPr id="30" name="Google Shape;1086;p71">
            <a:extLst>
              <a:ext uri="{FF2B5EF4-FFF2-40B4-BE49-F238E27FC236}">
                <a16:creationId xmlns:a16="http://schemas.microsoft.com/office/drawing/2014/main" id="{C5641F24-B7AF-143D-5AA4-D4653E516043}"/>
              </a:ext>
            </a:extLst>
          </p:cNvPr>
          <p:cNvSpPr/>
          <p:nvPr/>
        </p:nvSpPr>
        <p:spPr>
          <a:xfrm>
            <a:off x="4146637" y="4217695"/>
            <a:ext cx="1907850" cy="790216"/>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
        <p:nvSpPr>
          <p:cNvPr id="31" name="Google Shape;1087;p71">
            <a:extLst>
              <a:ext uri="{FF2B5EF4-FFF2-40B4-BE49-F238E27FC236}">
                <a16:creationId xmlns:a16="http://schemas.microsoft.com/office/drawing/2014/main" id="{45A3896D-D7F8-E53C-CF9D-7C945BE1F905}"/>
              </a:ext>
            </a:extLst>
          </p:cNvPr>
          <p:cNvSpPr/>
          <p:nvPr/>
        </p:nvSpPr>
        <p:spPr>
          <a:xfrm>
            <a:off x="3124200" y="2529733"/>
            <a:ext cx="3952725" cy="529396"/>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marL="0" lvl="0" indent="0" algn="ctr" rtl="0">
              <a:spcBef>
                <a:spcPts val="0"/>
              </a:spcBef>
              <a:spcAft>
                <a:spcPts val="0"/>
              </a:spcAft>
              <a:buNone/>
            </a:pPr>
            <a:r>
              <a:rPr lang="en" dirty="0">
                <a:latin typeface="Roboto"/>
                <a:ea typeface="Roboto"/>
                <a:cs typeface="Roboto"/>
                <a:sym typeface="Roboto"/>
              </a:rPr>
              <a:t>Converted to bits and transmitted</a:t>
            </a:r>
            <a:endParaRPr dirty="0">
              <a:latin typeface="Roboto"/>
              <a:ea typeface="Roboto"/>
              <a:cs typeface="Roboto"/>
              <a:sym typeface="Roboto"/>
            </a:endParaRPr>
          </a:p>
        </p:txBody>
      </p:sp>
      <p:sp>
        <p:nvSpPr>
          <p:cNvPr id="34" name="Google Shape;1088;p71">
            <a:extLst>
              <a:ext uri="{FF2B5EF4-FFF2-40B4-BE49-F238E27FC236}">
                <a16:creationId xmlns:a16="http://schemas.microsoft.com/office/drawing/2014/main" id="{67110E47-55BC-E360-DF34-07AC125B1D69}"/>
              </a:ext>
            </a:extLst>
          </p:cNvPr>
          <p:cNvSpPr txBox="1">
            <a:spLocks/>
          </p:cNvSpPr>
          <p:nvPr/>
        </p:nvSpPr>
        <p:spPr>
          <a:xfrm>
            <a:off x="767520" y="880405"/>
            <a:ext cx="10842890" cy="7371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ts val="1100"/>
              <a:buFont typeface="Arial"/>
              <a:buNone/>
            </a:pPr>
            <a:r>
              <a:rPr lang="en-US" sz="2400" dirty="0"/>
              <a:t>As we move to lower layers, we wrap additional headers around the packet</a:t>
            </a:r>
          </a:p>
        </p:txBody>
      </p:sp>
    </p:spTree>
    <p:extLst>
      <p:ext uri="{BB962C8B-B14F-4D97-AF65-F5344CB8AC3E}">
        <p14:creationId xmlns:p14="http://schemas.microsoft.com/office/powerpoint/2010/main" val="17911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25534-7B1B-53BC-CEF3-C9E75404D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42B7D3-908D-D5BD-7D02-1340887B16BF}"/>
              </a:ext>
            </a:extLst>
          </p:cNvPr>
          <p:cNvSpPr>
            <a:spLocks noGrp="1"/>
          </p:cNvSpPr>
          <p:nvPr>
            <p:ph type="title"/>
          </p:nvPr>
        </p:nvSpPr>
        <p:spPr>
          <a:xfrm>
            <a:off x="838200" y="0"/>
            <a:ext cx="10515600" cy="1325563"/>
          </a:xfrm>
        </p:spPr>
        <p:txBody>
          <a:bodyPr/>
          <a:lstStyle/>
          <a:p>
            <a:r>
              <a:rPr lang="en-US" dirty="0"/>
              <a:t>Internet Headers and Decapsulation</a:t>
            </a:r>
          </a:p>
        </p:txBody>
      </p:sp>
      <p:sp>
        <p:nvSpPr>
          <p:cNvPr id="4" name="Google Shape;1059;p71">
            <a:extLst>
              <a:ext uri="{FF2B5EF4-FFF2-40B4-BE49-F238E27FC236}">
                <a16:creationId xmlns:a16="http://schemas.microsoft.com/office/drawing/2014/main" id="{FABFBFB2-A1D1-D68E-3876-C28E112E2753}"/>
              </a:ext>
            </a:extLst>
          </p:cNvPr>
          <p:cNvSpPr/>
          <p:nvPr/>
        </p:nvSpPr>
        <p:spPr>
          <a:xfrm>
            <a:off x="5915677" y="2762608"/>
            <a:ext cx="2772765" cy="2825044"/>
          </a:xfrm>
          <a:prstGeom prst="roundRect">
            <a:avLst>
              <a:gd name="adj" fmla="val 8208"/>
            </a:avLst>
          </a:prstGeom>
          <a:solidFill>
            <a:srgbClr val="FCE5CD"/>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Layer 2 Header</a:t>
            </a:r>
            <a:endParaRPr dirty="0">
              <a:latin typeface="Roboto"/>
              <a:ea typeface="Roboto"/>
              <a:cs typeface="Roboto"/>
              <a:sym typeface="Roboto"/>
            </a:endParaRPr>
          </a:p>
        </p:txBody>
      </p:sp>
      <p:sp>
        <p:nvSpPr>
          <p:cNvPr id="5" name="Google Shape;1061;p71">
            <a:extLst>
              <a:ext uri="{FF2B5EF4-FFF2-40B4-BE49-F238E27FC236}">
                <a16:creationId xmlns:a16="http://schemas.microsoft.com/office/drawing/2014/main" id="{AA3E697E-E94C-E0E9-5414-93375EC6D444}"/>
              </a:ext>
            </a:extLst>
          </p:cNvPr>
          <p:cNvSpPr/>
          <p:nvPr/>
        </p:nvSpPr>
        <p:spPr>
          <a:xfrm>
            <a:off x="1752600" y="6252783"/>
            <a:ext cx="13716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6" name="Google Shape;1062;p71">
            <a:extLst>
              <a:ext uri="{FF2B5EF4-FFF2-40B4-BE49-F238E27FC236}">
                <a16:creationId xmlns:a16="http://schemas.microsoft.com/office/drawing/2014/main" id="{0B9851E8-358A-FE9C-8603-E32FA2D84570}"/>
              </a:ext>
            </a:extLst>
          </p:cNvPr>
          <p:cNvSpPr/>
          <p:nvPr/>
        </p:nvSpPr>
        <p:spPr>
          <a:xfrm>
            <a:off x="1752600" y="5180410"/>
            <a:ext cx="13716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7" name="Google Shape;1063;p71">
            <a:extLst>
              <a:ext uri="{FF2B5EF4-FFF2-40B4-BE49-F238E27FC236}">
                <a16:creationId xmlns:a16="http://schemas.microsoft.com/office/drawing/2014/main" id="{1C2E371B-6C05-4E94-EBB9-B841080B1589}"/>
              </a:ext>
            </a:extLst>
          </p:cNvPr>
          <p:cNvSpPr/>
          <p:nvPr/>
        </p:nvSpPr>
        <p:spPr>
          <a:xfrm>
            <a:off x="1752600" y="4108036"/>
            <a:ext cx="13716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latin typeface="Roboto"/>
                <a:ea typeface="Roboto"/>
                <a:cs typeface="Roboto"/>
                <a:sym typeface="Roboto"/>
              </a:rPr>
              <a:t>Network</a:t>
            </a:r>
            <a:endParaRPr dirty="0">
              <a:latin typeface="Roboto"/>
              <a:ea typeface="Roboto"/>
              <a:cs typeface="Roboto"/>
              <a:sym typeface="Roboto"/>
            </a:endParaRPr>
          </a:p>
        </p:txBody>
      </p:sp>
      <p:cxnSp>
        <p:nvCxnSpPr>
          <p:cNvPr id="8" name="Google Shape;1064;p71">
            <a:extLst>
              <a:ext uri="{FF2B5EF4-FFF2-40B4-BE49-F238E27FC236}">
                <a16:creationId xmlns:a16="http://schemas.microsoft.com/office/drawing/2014/main" id="{EFCE469B-8935-1BCF-9B2E-7EAFBC9C0F31}"/>
              </a:ext>
            </a:extLst>
          </p:cNvPr>
          <p:cNvCxnSpPr>
            <a:stCxn id="6" idx="2"/>
            <a:endCxn id="5" idx="0"/>
          </p:cNvCxnSpPr>
          <p:nvPr/>
        </p:nvCxnSpPr>
        <p:spPr>
          <a:xfrm>
            <a:off x="2438400" y="5551510"/>
            <a:ext cx="0" cy="701273"/>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1065;p71">
            <a:extLst>
              <a:ext uri="{FF2B5EF4-FFF2-40B4-BE49-F238E27FC236}">
                <a16:creationId xmlns:a16="http://schemas.microsoft.com/office/drawing/2014/main" id="{067C2840-8E6D-F52A-1CBA-0D6A1B7BD93D}"/>
              </a:ext>
            </a:extLst>
          </p:cNvPr>
          <p:cNvCxnSpPr>
            <a:stCxn id="7" idx="2"/>
            <a:endCxn id="6" idx="0"/>
          </p:cNvCxnSpPr>
          <p:nvPr/>
        </p:nvCxnSpPr>
        <p:spPr>
          <a:xfrm>
            <a:off x="2438400" y="4479136"/>
            <a:ext cx="0" cy="701274"/>
          </a:xfrm>
          <a:prstGeom prst="straightConnector1">
            <a:avLst/>
          </a:prstGeom>
          <a:noFill/>
          <a:ln w="9525" cap="flat" cmpd="sng">
            <a:solidFill>
              <a:schemeClr val="dk2"/>
            </a:solidFill>
            <a:prstDash val="solid"/>
            <a:round/>
            <a:headEnd type="none" w="med" len="med"/>
            <a:tailEnd type="triangle" w="med" len="med"/>
          </a:ln>
        </p:spPr>
      </p:cxnSp>
      <p:sp>
        <p:nvSpPr>
          <p:cNvPr id="10" name="Google Shape;1066;p71">
            <a:extLst>
              <a:ext uri="{FF2B5EF4-FFF2-40B4-BE49-F238E27FC236}">
                <a16:creationId xmlns:a16="http://schemas.microsoft.com/office/drawing/2014/main" id="{711AEF8F-A445-FF17-3951-2553EC508798}"/>
              </a:ext>
            </a:extLst>
          </p:cNvPr>
          <p:cNvSpPr txBox="1"/>
          <p:nvPr/>
        </p:nvSpPr>
        <p:spPr>
          <a:xfrm>
            <a:off x="838200" y="6302883"/>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1:</a:t>
            </a:r>
            <a:endParaRPr dirty="0">
              <a:solidFill>
                <a:schemeClr val="dk1"/>
              </a:solidFill>
              <a:latin typeface="Roboto"/>
              <a:ea typeface="Roboto"/>
              <a:cs typeface="Roboto"/>
              <a:sym typeface="Roboto"/>
            </a:endParaRPr>
          </a:p>
        </p:txBody>
      </p:sp>
      <p:sp>
        <p:nvSpPr>
          <p:cNvPr id="11" name="Google Shape;1067;p71">
            <a:extLst>
              <a:ext uri="{FF2B5EF4-FFF2-40B4-BE49-F238E27FC236}">
                <a16:creationId xmlns:a16="http://schemas.microsoft.com/office/drawing/2014/main" id="{90A3CA9D-8DDF-FA9C-28A5-68E6278981AA}"/>
              </a:ext>
            </a:extLst>
          </p:cNvPr>
          <p:cNvSpPr txBox="1"/>
          <p:nvPr/>
        </p:nvSpPr>
        <p:spPr>
          <a:xfrm>
            <a:off x="838200" y="5230300"/>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2:</a:t>
            </a:r>
            <a:endParaRPr dirty="0">
              <a:solidFill>
                <a:schemeClr val="dk1"/>
              </a:solidFill>
              <a:latin typeface="Roboto"/>
              <a:ea typeface="Roboto"/>
              <a:cs typeface="Roboto"/>
              <a:sym typeface="Roboto"/>
            </a:endParaRPr>
          </a:p>
        </p:txBody>
      </p:sp>
      <p:sp>
        <p:nvSpPr>
          <p:cNvPr id="12" name="Google Shape;1068;p71">
            <a:extLst>
              <a:ext uri="{FF2B5EF4-FFF2-40B4-BE49-F238E27FC236}">
                <a16:creationId xmlns:a16="http://schemas.microsoft.com/office/drawing/2014/main" id="{C9500C2C-8DD0-1CE2-1DEF-8EB24AFA47E3}"/>
              </a:ext>
            </a:extLst>
          </p:cNvPr>
          <p:cNvSpPr txBox="1"/>
          <p:nvPr/>
        </p:nvSpPr>
        <p:spPr>
          <a:xfrm>
            <a:off x="838200" y="4157718"/>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3:</a:t>
            </a:r>
            <a:endParaRPr dirty="0">
              <a:solidFill>
                <a:schemeClr val="dk1"/>
              </a:solidFill>
              <a:latin typeface="Roboto"/>
              <a:ea typeface="Roboto"/>
              <a:cs typeface="Roboto"/>
              <a:sym typeface="Roboto"/>
            </a:endParaRPr>
          </a:p>
        </p:txBody>
      </p:sp>
      <p:sp>
        <p:nvSpPr>
          <p:cNvPr id="13" name="Google Shape;1069;p71">
            <a:extLst>
              <a:ext uri="{FF2B5EF4-FFF2-40B4-BE49-F238E27FC236}">
                <a16:creationId xmlns:a16="http://schemas.microsoft.com/office/drawing/2014/main" id="{5AE71AAA-D60E-407C-23D2-8769235357D4}"/>
              </a:ext>
            </a:extLst>
          </p:cNvPr>
          <p:cNvSpPr/>
          <p:nvPr/>
        </p:nvSpPr>
        <p:spPr>
          <a:xfrm>
            <a:off x="1752600" y="3035662"/>
            <a:ext cx="13716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Transport</a:t>
            </a:r>
            <a:endParaRPr dirty="0">
              <a:latin typeface="Roboto"/>
              <a:ea typeface="Roboto"/>
              <a:cs typeface="Roboto"/>
              <a:sym typeface="Roboto"/>
            </a:endParaRPr>
          </a:p>
        </p:txBody>
      </p:sp>
      <p:cxnSp>
        <p:nvCxnSpPr>
          <p:cNvPr id="14" name="Google Shape;1070;p71">
            <a:extLst>
              <a:ext uri="{FF2B5EF4-FFF2-40B4-BE49-F238E27FC236}">
                <a16:creationId xmlns:a16="http://schemas.microsoft.com/office/drawing/2014/main" id="{A9915867-5201-2488-3DEE-282FBE175636}"/>
              </a:ext>
            </a:extLst>
          </p:cNvPr>
          <p:cNvCxnSpPr>
            <a:stCxn id="13" idx="2"/>
            <a:endCxn id="7" idx="0"/>
          </p:cNvCxnSpPr>
          <p:nvPr/>
        </p:nvCxnSpPr>
        <p:spPr>
          <a:xfrm>
            <a:off x="2438400" y="3406762"/>
            <a:ext cx="0" cy="701274"/>
          </a:xfrm>
          <a:prstGeom prst="straightConnector1">
            <a:avLst/>
          </a:prstGeom>
          <a:noFill/>
          <a:ln w="9525" cap="flat" cmpd="sng">
            <a:solidFill>
              <a:schemeClr val="dk2"/>
            </a:solidFill>
            <a:prstDash val="solid"/>
            <a:round/>
            <a:headEnd type="none" w="med" len="med"/>
            <a:tailEnd type="triangle" w="med" len="med"/>
          </a:ln>
        </p:spPr>
      </p:cxnSp>
      <p:sp>
        <p:nvSpPr>
          <p:cNvPr id="15" name="Google Shape;1071;p71">
            <a:extLst>
              <a:ext uri="{FF2B5EF4-FFF2-40B4-BE49-F238E27FC236}">
                <a16:creationId xmlns:a16="http://schemas.microsoft.com/office/drawing/2014/main" id="{DB68DE78-801B-4C80-EF88-8548618E957C}"/>
              </a:ext>
            </a:extLst>
          </p:cNvPr>
          <p:cNvSpPr txBox="1"/>
          <p:nvPr/>
        </p:nvSpPr>
        <p:spPr>
          <a:xfrm>
            <a:off x="838200" y="3085136"/>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6" name="Google Shape;1072;p71">
            <a:extLst>
              <a:ext uri="{FF2B5EF4-FFF2-40B4-BE49-F238E27FC236}">
                <a16:creationId xmlns:a16="http://schemas.microsoft.com/office/drawing/2014/main" id="{6B60A342-E222-14AE-926E-81A4D7938FB2}"/>
              </a:ext>
            </a:extLst>
          </p:cNvPr>
          <p:cNvSpPr/>
          <p:nvPr/>
        </p:nvSpPr>
        <p:spPr>
          <a:xfrm>
            <a:off x="1752600" y="1963288"/>
            <a:ext cx="13716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Application</a:t>
            </a:r>
            <a:endParaRPr dirty="0">
              <a:latin typeface="Roboto"/>
              <a:ea typeface="Roboto"/>
              <a:cs typeface="Roboto"/>
              <a:sym typeface="Roboto"/>
            </a:endParaRPr>
          </a:p>
        </p:txBody>
      </p:sp>
      <p:cxnSp>
        <p:nvCxnSpPr>
          <p:cNvPr id="17" name="Google Shape;1073;p71">
            <a:extLst>
              <a:ext uri="{FF2B5EF4-FFF2-40B4-BE49-F238E27FC236}">
                <a16:creationId xmlns:a16="http://schemas.microsoft.com/office/drawing/2014/main" id="{F59B5AEB-A5C6-A5D8-83D0-B8D55B8A0CA2}"/>
              </a:ext>
            </a:extLst>
          </p:cNvPr>
          <p:cNvCxnSpPr>
            <a:stCxn id="16" idx="2"/>
            <a:endCxn id="13" idx="0"/>
          </p:cNvCxnSpPr>
          <p:nvPr/>
        </p:nvCxnSpPr>
        <p:spPr>
          <a:xfrm>
            <a:off x="2438400" y="2334388"/>
            <a:ext cx="0" cy="701274"/>
          </a:xfrm>
          <a:prstGeom prst="straightConnector1">
            <a:avLst/>
          </a:prstGeom>
          <a:noFill/>
          <a:ln w="9525" cap="flat" cmpd="sng">
            <a:solidFill>
              <a:schemeClr val="dk2"/>
            </a:solidFill>
            <a:prstDash val="solid"/>
            <a:round/>
            <a:headEnd type="none" w="med" len="med"/>
            <a:tailEnd type="triangle" w="med" len="med"/>
          </a:ln>
        </p:spPr>
      </p:cxnSp>
      <p:sp>
        <p:nvSpPr>
          <p:cNvPr id="18" name="Google Shape;1074;p71">
            <a:extLst>
              <a:ext uri="{FF2B5EF4-FFF2-40B4-BE49-F238E27FC236}">
                <a16:creationId xmlns:a16="http://schemas.microsoft.com/office/drawing/2014/main" id="{1E6F4CE2-419D-F383-D29E-D550048D25BA}"/>
              </a:ext>
            </a:extLst>
          </p:cNvPr>
          <p:cNvSpPr txBox="1"/>
          <p:nvPr/>
        </p:nvSpPr>
        <p:spPr>
          <a:xfrm>
            <a:off x="838200" y="2012554"/>
            <a:ext cx="914400"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5:</a:t>
            </a:r>
            <a:endParaRPr dirty="0">
              <a:solidFill>
                <a:schemeClr val="dk1"/>
              </a:solidFill>
              <a:latin typeface="Roboto"/>
              <a:ea typeface="Roboto"/>
              <a:cs typeface="Roboto"/>
              <a:sym typeface="Roboto"/>
            </a:endParaRPr>
          </a:p>
        </p:txBody>
      </p:sp>
      <p:sp>
        <p:nvSpPr>
          <p:cNvPr id="19" name="Google Shape;1075;p71">
            <a:extLst>
              <a:ext uri="{FF2B5EF4-FFF2-40B4-BE49-F238E27FC236}">
                <a16:creationId xmlns:a16="http://schemas.microsoft.com/office/drawing/2014/main" id="{0B14BAF6-22C9-08BE-200F-2E9236091604}"/>
              </a:ext>
            </a:extLst>
          </p:cNvPr>
          <p:cNvSpPr/>
          <p:nvPr/>
        </p:nvSpPr>
        <p:spPr>
          <a:xfrm>
            <a:off x="9260400" y="6252783"/>
            <a:ext cx="13716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20" name="Google Shape;1076;p71">
            <a:extLst>
              <a:ext uri="{FF2B5EF4-FFF2-40B4-BE49-F238E27FC236}">
                <a16:creationId xmlns:a16="http://schemas.microsoft.com/office/drawing/2014/main" id="{3FA940BD-F686-8907-16DC-5E17B7316D4A}"/>
              </a:ext>
            </a:extLst>
          </p:cNvPr>
          <p:cNvSpPr/>
          <p:nvPr/>
        </p:nvSpPr>
        <p:spPr>
          <a:xfrm>
            <a:off x="9260400" y="5180410"/>
            <a:ext cx="13716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21" name="Google Shape;1077;p71">
            <a:extLst>
              <a:ext uri="{FF2B5EF4-FFF2-40B4-BE49-F238E27FC236}">
                <a16:creationId xmlns:a16="http://schemas.microsoft.com/office/drawing/2014/main" id="{715DAC30-0CA8-4C0C-B79C-B16F5CF81FB7}"/>
              </a:ext>
            </a:extLst>
          </p:cNvPr>
          <p:cNvSpPr/>
          <p:nvPr/>
        </p:nvSpPr>
        <p:spPr>
          <a:xfrm>
            <a:off x="9260400" y="4108036"/>
            <a:ext cx="13716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latin typeface="Roboto"/>
                <a:ea typeface="Roboto"/>
                <a:cs typeface="Roboto"/>
                <a:sym typeface="Roboto"/>
              </a:rPr>
              <a:t>Network</a:t>
            </a:r>
            <a:endParaRPr dirty="0">
              <a:latin typeface="Roboto"/>
              <a:ea typeface="Roboto"/>
              <a:cs typeface="Roboto"/>
              <a:sym typeface="Roboto"/>
            </a:endParaRPr>
          </a:p>
        </p:txBody>
      </p:sp>
      <p:cxnSp>
        <p:nvCxnSpPr>
          <p:cNvPr id="22" name="Google Shape;1078;p71">
            <a:extLst>
              <a:ext uri="{FF2B5EF4-FFF2-40B4-BE49-F238E27FC236}">
                <a16:creationId xmlns:a16="http://schemas.microsoft.com/office/drawing/2014/main" id="{17F4C115-21E5-9CF5-93F7-8882F3F7C435}"/>
              </a:ext>
            </a:extLst>
          </p:cNvPr>
          <p:cNvCxnSpPr>
            <a:stCxn id="20" idx="2"/>
            <a:endCxn id="19" idx="0"/>
          </p:cNvCxnSpPr>
          <p:nvPr/>
        </p:nvCxnSpPr>
        <p:spPr>
          <a:xfrm>
            <a:off x="9946200" y="5551510"/>
            <a:ext cx="0" cy="701273"/>
          </a:xfrm>
          <a:prstGeom prst="straightConnector1">
            <a:avLst/>
          </a:prstGeom>
          <a:noFill/>
          <a:ln w="9525" cap="flat" cmpd="sng">
            <a:solidFill>
              <a:schemeClr val="dk2"/>
            </a:solidFill>
            <a:prstDash val="solid"/>
            <a:round/>
            <a:headEnd type="triangle" w="med" len="med"/>
            <a:tailEnd type="none" w="med" len="med"/>
          </a:ln>
        </p:spPr>
      </p:cxnSp>
      <p:cxnSp>
        <p:nvCxnSpPr>
          <p:cNvPr id="23" name="Google Shape;1079;p71">
            <a:extLst>
              <a:ext uri="{FF2B5EF4-FFF2-40B4-BE49-F238E27FC236}">
                <a16:creationId xmlns:a16="http://schemas.microsoft.com/office/drawing/2014/main" id="{B906DCF6-AD16-3F90-B04B-2A39E7281B24}"/>
              </a:ext>
            </a:extLst>
          </p:cNvPr>
          <p:cNvCxnSpPr>
            <a:stCxn id="21" idx="2"/>
            <a:endCxn id="20" idx="0"/>
          </p:cNvCxnSpPr>
          <p:nvPr/>
        </p:nvCxnSpPr>
        <p:spPr>
          <a:xfrm>
            <a:off x="9946200" y="4479136"/>
            <a:ext cx="0" cy="701274"/>
          </a:xfrm>
          <a:prstGeom prst="straightConnector1">
            <a:avLst/>
          </a:prstGeom>
          <a:noFill/>
          <a:ln w="9525" cap="flat" cmpd="sng">
            <a:solidFill>
              <a:schemeClr val="dk2"/>
            </a:solidFill>
            <a:prstDash val="solid"/>
            <a:round/>
            <a:headEnd type="triangle" w="med" len="med"/>
            <a:tailEnd type="none" w="med" len="med"/>
          </a:ln>
        </p:spPr>
      </p:cxnSp>
      <p:sp>
        <p:nvSpPr>
          <p:cNvPr id="24" name="Google Shape;1080;p71">
            <a:extLst>
              <a:ext uri="{FF2B5EF4-FFF2-40B4-BE49-F238E27FC236}">
                <a16:creationId xmlns:a16="http://schemas.microsoft.com/office/drawing/2014/main" id="{13D3B55C-38F6-EC99-A1AA-5E2F44BD49F3}"/>
              </a:ext>
            </a:extLst>
          </p:cNvPr>
          <p:cNvSpPr/>
          <p:nvPr/>
        </p:nvSpPr>
        <p:spPr>
          <a:xfrm>
            <a:off x="9260400" y="3035662"/>
            <a:ext cx="13716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25" name="Google Shape;1081;p71">
            <a:extLst>
              <a:ext uri="{FF2B5EF4-FFF2-40B4-BE49-F238E27FC236}">
                <a16:creationId xmlns:a16="http://schemas.microsoft.com/office/drawing/2014/main" id="{4835D1A6-7DE8-3336-55E6-9A7ED64341E5}"/>
              </a:ext>
            </a:extLst>
          </p:cNvPr>
          <p:cNvCxnSpPr>
            <a:stCxn id="24" idx="2"/>
            <a:endCxn id="21" idx="0"/>
          </p:cNvCxnSpPr>
          <p:nvPr/>
        </p:nvCxnSpPr>
        <p:spPr>
          <a:xfrm>
            <a:off x="9946200" y="3406762"/>
            <a:ext cx="0" cy="701274"/>
          </a:xfrm>
          <a:prstGeom prst="straightConnector1">
            <a:avLst/>
          </a:prstGeom>
          <a:noFill/>
          <a:ln w="9525" cap="flat" cmpd="sng">
            <a:solidFill>
              <a:schemeClr val="dk2"/>
            </a:solidFill>
            <a:prstDash val="solid"/>
            <a:round/>
            <a:headEnd type="triangle" w="med" len="med"/>
            <a:tailEnd type="none" w="med" len="med"/>
          </a:ln>
        </p:spPr>
      </p:cxnSp>
      <p:sp>
        <p:nvSpPr>
          <p:cNvPr id="26" name="Google Shape;1082;p71">
            <a:extLst>
              <a:ext uri="{FF2B5EF4-FFF2-40B4-BE49-F238E27FC236}">
                <a16:creationId xmlns:a16="http://schemas.microsoft.com/office/drawing/2014/main" id="{032E51A7-EAD0-6B91-C0B2-DD885EA0D8A6}"/>
              </a:ext>
            </a:extLst>
          </p:cNvPr>
          <p:cNvSpPr/>
          <p:nvPr/>
        </p:nvSpPr>
        <p:spPr>
          <a:xfrm>
            <a:off x="9260400" y="1963288"/>
            <a:ext cx="13716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27" name="Google Shape;1083;p71">
            <a:extLst>
              <a:ext uri="{FF2B5EF4-FFF2-40B4-BE49-F238E27FC236}">
                <a16:creationId xmlns:a16="http://schemas.microsoft.com/office/drawing/2014/main" id="{FD7F7BF0-745F-724A-8AA6-55F2AB7726EB}"/>
              </a:ext>
            </a:extLst>
          </p:cNvPr>
          <p:cNvCxnSpPr>
            <a:stCxn id="26" idx="2"/>
            <a:endCxn id="24" idx="0"/>
          </p:cNvCxnSpPr>
          <p:nvPr/>
        </p:nvCxnSpPr>
        <p:spPr>
          <a:xfrm>
            <a:off x="9946200" y="2334388"/>
            <a:ext cx="0" cy="701274"/>
          </a:xfrm>
          <a:prstGeom prst="straightConnector1">
            <a:avLst/>
          </a:prstGeom>
          <a:noFill/>
          <a:ln w="9525" cap="flat" cmpd="sng">
            <a:solidFill>
              <a:schemeClr val="dk2"/>
            </a:solidFill>
            <a:prstDash val="solid"/>
            <a:round/>
            <a:headEnd type="triangle" w="med" len="med"/>
            <a:tailEnd type="none" w="med" len="med"/>
          </a:ln>
        </p:spPr>
      </p:cxnSp>
      <p:sp>
        <p:nvSpPr>
          <p:cNvPr id="28" name="Google Shape;1084;p71">
            <a:extLst>
              <a:ext uri="{FF2B5EF4-FFF2-40B4-BE49-F238E27FC236}">
                <a16:creationId xmlns:a16="http://schemas.microsoft.com/office/drawing/2014/main" id="{A4228733-5324-28A9-4B7A-CBE4BE42F4F1}"/>
              </a:ext>
            </a:extLst>
          </p:cNvPr>
          <p:cNvSpPr/>
          <p:nvPr/>
        </p:nvSpPr>
        <p:spPr>
          <a:xfrm>
            <a:off x="6051111" y="3397454"/>
            <a:ext cx="2465850" cy="1949734"/>
          </a:xfrm>
          <a:prstGeom prst="roundRect">
            <a:avLst>
              <a:gd name="adj" fmla="val 8208"/>
            </a:avLst>
          </a:prstGeom>
          <a:solidFill>
            <a:srgbClr val="D9EAD3"/>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a:latin typeface="Roboto"/>
                <a:ea typeface="Roboto"/>
                <a:cs typeface="Roboto"/>
                <a:sym typeface="Roboto"/>
              </a:rPr>
              <a:t>Layer 3 Header</a:t>
            </a:r>
            <a:endParaRPr>
              <a:latin typeface="Roboto"/>
              <a:ea typeface="Roboto"/>
              <a:cs typeface="Roboto"/>
              <a:sym typeface="Roboto"/>
            </a:endParaRPr>
          </a:p>
        </p:txBody>
      </p:sp>
      <p:sp>
        <p:nvSpPr>
          <p:cNvPr id="29" name="Google Shape;1085;p71">
            <a:extLst>
              <a:ext uri="{FF2B5EF4-FFF2-40B4-BE49-F238E27FC236}">
                <a16:creationId xmlns:a16="http://schemas.microsoft.com/office/drawing/2014/main" id="{521BA678-8235-1D1A-47D9-9AFB59A99FB0}"/>
              </a:ext>
            </a:extLst>
          </p:cNvPr>
          <p:cNvSpPr/>
          <p:nvPr/>
        </p:nvSpPr>
        <p:spPr>
          <a:xfrm>
            <a:off x="6199537" y="3763898"/>
            <a:ext cx="2168999" cy="1408632"/>
          </a:xfrm>
          <a:prstGeom prst="roundRect">
            <a:avLst>
              <a:gd name="adj" fmla="val 10409"/>
            </a:avLst>
          </a:prstGeom>
          <a:solidFill>
            <a:schemeClr val="lt2"/>
          </a:solidFill>
          <a:ln w="9525" cap="flat" cmpd="sng">
            <a:solidFill>
              <a:schemeClr val="dk2"/>
            </a:solidFill>
            <a:prstDash val="solid"/>
            <a:round/>
            <a:headEnd type="none" w="sm" len="sm"/>
            <a:tailEnd type="none" w="sm" len="sm"/>
          </a:ln>
        </p:spPr>
        <p:txBody>
          <a:bodyPr spcFirstLastPara="1" wrap="square" lIns="27425" tIns="27425" rIns="27425" bIns="27425" anchor="t" anchorCtr="0">
            <a:noAutofit/>
          </a:bodyPr>
          <a:lstStyle/>
          <a:p>
            <a:pPr marL="0" lvl="0" indent="0" algn="ctr" rtl="0">
              <a:spcBef>
                <a:spcPts val="0"/>
              </a:spcBef>
              <a:spcAft>
                <a:spcPts val="0"/>
              </a:spcAft>
              <a:buNone/>
            </a:pPr>
            <a:r>
              <a:rPr lang="en" dirty="0">
                <a:latin typeface="Roboto"/>
                <a:ea typeface="Roboto"/>
                <a:cs typeface="Roboto"/>
                <a:sym typeface="Roboto"/>
              </a:rPr>
              <a:t>Layer 4 Header</a:t>
            </a:r>
            <a:endParaRPr dirty="0">
              <a:latin typeface="Roboto"/>
              <a:ea typeface="Roboto"/>
              <a:cs typeface="Roboto"/>
              <a:sym typeface="Roboto"/>
            </a:endParaRPr>
          </a:p>
        </p:txBody>
      </p:sp>
      <p:sp>
        <p:nvSpPr>
          <p:cNvPr id="30" name="Google Shape;1086;p71">
            <a:extLst>
              <a:ext uri="{FF2B5EF4-FFF2-40B4-BE49-F238E27FC236}">
                <a16:creationId xmlns:a16="http://schemas.microsoft.com/office/drawing/2014/main" id="{9DC0B6EF-C90A-B5F1-72C7-99462AB2402C}"/>
              </a:ext>
            </a:extLst>
          </p:cNvPr>
          <p:cNvSpPr/>
          <p:nvPr/>
        </p:nvSpPr>
        <p:spPr>
          <a:xfrm>
            <a:off x="6330111" y="4185872"/>
            <a:ext cx="1907850" cy="790216"/>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"Your days are numbered."</a:t>
            </a:r>
            <a:endParaRPr dirty="0">
              <a:latin typeface="Roboto"/>
              <a:ea typeface="Roboto"/>
              <a:cs typeface="Roboto"/>
              <a:sym typeface="Roboto"/>
            </a:endParaRPr>
          </a:p>
        </p:txBody>
      </p:sp>
      <p:sp>
        <p:nvSpPr>
          <p:cNvPr id="31" name="Google Shape;1087;p71">
            <a:extLst>
              <a:ext uri="{FF2B5EF4-FFF2-40B4-BE49-F238E27FC236}">
                <a16:creationId xmlns:a16="http://schemas.microsoft.com/office/drawing/2014/main" id="{23D187AD-2457-259E-AAFB-84454F27DD80}"/>
              </a:ext>
            </a:extLst>
          </p:cNvPr>
          <p:cNvSpPr/>
          <p:nvPr/>
        </p:nvSpPr>
        <p:spPr>
          <a:xfrm>
            <a:off x="5307674" y="2497910"/>
            <a:ext cx="3952725" cy="529396"/>
          </a:xfrm>
          <a:prstGeom prst="roundRect">
            <a:avLst>
              <a:gd name="adj" fmla="val 20978"/>
            </a:avLst>
          </a:prstGeom>
          <a:solidFill>
            <a:srgbClr val="F4CCCC"/>
          </a:solidFill>
          <a:ln w="9525" cap="flat" cmpd="sng">
            <a:solidFill>
              <a:schemeClr val="dk2"/>
            </a:solidFill>
            <a:prstDash val="solid"/>
            <a:round/>
            <a:headEnd type="none" w="sm" len="sm"/>
            <a:tailEnd type="none" w="sm" len="sm"/>
          </a:ln>
        </p:spPr>
        <p:txBody>
          <a:bodyPr spcFirstLastPara="1" wrap="square" lIns="27425" tIns="27425" rIns="27425" bIns="27425" anchor="ctr" anchorCtr="0">
            <a:noAutofit/>
          </a:bodyPr>
          <a:lstStyle/>
          <a:p>
            <a:pPr lvl="0" algn="ctr"/>
            <a:r>
              <a:rPr lang="en-US" dirty="0">
                <a:latin typeface="Roboto"/>
                <a:ea typeface="Roboto"/>
                <a:cs typeface="Roboto"/>
                <a:sym typeface="Roboto"/>
              </a:rPr>
              <a:t>Bits received over wire</a:t>
            </a:r>
          </a:p>
        </p:txBody>
      </p:sp>
      <p:sp>
        <p:nvSpPr>
          <p:cNvPr id="34" name="Google Shape;1088;p71">
            <a:extLst>
              <a:ext uri="{FF2B5EF4-FFF2-40B4-BE49-F238E27FC236}">
                <a16:creationId xmlns:a16="http://schemas.microsoft.com/office/drawing/2014/main" id="{32A4B3CA-92C2-155E-EB33-1BD45AFC8CE8}"/>
              </a:ext>
            </a:extLst>
          </p:cNvPr>
          <p:cNvSpPr txBox="1">
            <a:spLocks/>
          </p:cNvSpPr>
          <p:nvPr/>
        </p:nvSpPr>
        <p:spPr>
          <a:xfrm>
            <a:off x="767520" y="880405"/>
            <a:ext cx="10842890" cy="7371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ts val="1100"/>
              <a:buFont typeface="Arial"/>
              <a:buNone/>
            </a:pPr>
            <a:r>
              <a:rPr lang="en-US" sz="2400" dirty="0"/>
              <a:t>As we move to higher layers, we peel off headers, revealing the inner headers</a:t>
            </a:r>
          </a:p>
        </p:txBody>
      </p:sp>
    </p:spTree>
    <p:extLst>
      <p:ext uri="{BB962C8B-B14F-4D97-AF65-F5344CB8AC3E}">
        <p14:creationId xmlns:p14="http://schemas.microsoft.com/office/powerpoint/2010/main" val="186752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animBg="1"/>
      <p:bldP spid="29"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FCF7E-8121-0F6A-F142-A86884E84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B2347-ADE1-5181-653F-0FE2C13B4393}"/>
              </a:ext>
            </a:extLst>
          </p:cNvPr>
          <p:cNvSpPr>
            <a:spLocks noGrp="1"/>
          </p:cNvSpPr>
          <p:nvPr>
            <p:ph type="title"/>
          </p:nvPr>
        </p:nvSpPr>
        <p:spPr>
          <a:xfrm>
            <a:off x="838200" y="0"/>
            <a:ext cx="10515600" cy="1325563"/>
          </a:xfrm>
        </p:spPr>
        <p:txBody>
          <a:bodyPr/>
          <a:lstStyle/>
          <a:p>
            <a:r>
              <a:rPr lang="en-US" dirty="0"/>
              <a:t>Layers and Protocols</a:t>
            </a:r>
          </a:p>
        </p:txBody>
      </p:sp>
      <p:sp>
        <p:nvSpPr>
          <p:cNvPr id="34" name="Google Shape;1088;p71">
            <a:extLst>
              <a:ext uri="{FF2B5EF4-FFF2-40B4-BE49-F238E27FC236}">
                <a16:creationId xmlns:a16="http://schemas.microsoft.com/office/drawing/2014/main" id="{839CDB81-D7C4-DEEC-DBBF-6CEACA72CEEA}"/>
              </a:ext>
            </a:extLst>
          </p:cNvPr>
          <p:cNvSpPr txBox="1">
            <a:spLocks/>
          </p:cNvSpPr>
          <p:nvPr/>
        </p:nvSpPr>
        <p:spPr>
          <a:xfrm>
            <a:off x="747411" y="1180102"/>
            <a:ext cx="11165400" cy="7371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ts val="1100"/>
              <a:buFont typeface="Arial"/>
              <a:buNone/>
            </a:pPr>
            <a:r>
              <a:rPr lang="en-US" sz="2400" dirty="0"/>
              <a:t>Peers at the same layer communicate with each other using the header at that layer</a:t>
            </a:r>
          </a:p>
        </p:txBody>
      </p:sp>
      <p:cxnSp>
        <p:nvCxnSpPr>
          <p:cNvPr id="3" name="Google Shape;1143;p73">
            <a:extLst>
              <a:ext uri="{FF2B5EF4-FFF2-40B4-BE49-F238E27FC236}">
                <a16:creationId xmlns:a16="http://schemas.microsoft.com/office/drawing/2014/main" id="{0F44FAB2-3275-F3AD-87F9-8FD515A3B720}"/>
              </a:ext>
            </a:extLst>
          </p:cNvPr>
          <p:cNvCxnSpPr>
            <a:cxnSpLocks/>
            <a:stCxn id="66" idx="1"/>
            <a:endCxn id="56" idx="3"/>
          </p:cNvCxnSpPr>
          <p:nvPr/>
        </p:nvCxnSpPr>
        <p:spPr>
          <a:xfrm flipH="1">
            <a:off x="3124200" y="2148838"/>
            <a:ext cx="6136200" cy="0"/>
          </a:xfrm>
          <a:prstGeom prst="straightConnector1">
            <a:avLst/>
          </a:prstGeom>
          <a:noFill/>
          <a:ln w="19050" cap="flat" cmpd="sng">
            <a:solidFill>
              <a:schemeClr val="dk2"/>
            </a:solidFill>
            <a:prstDash val="solid"/>
            <a:round/>
            <a:headEnd type="triangle" w="med" len="med"/>
            <a:tailEnd type="triangle" w="med" len="med"/>
          </a:ln>
        </p:spPr>
      </p:cxnSp>
      <p:cxnSp>
        <p:nvCxnSpPr>
          <p:cNvPr id="32" name="Google Shape;1144;p73">
            <a:extLst>
              <a:ext uri="{FF2B5EF4-FFF2-40B4-BE49-F238E27FC236}">
                <a16:creationId xmlns:a16="http://schemas.microsoft.com/office/drawing/2014/main" id="{F5787A3B-9BE7-47D0-0617-A1B6E3F689B2}"/>
              </a:ext>
            </a:extLst>
          </p:cNvPr>
          <p:cNvCxnSpPr>
            <a:cxnSpLocks/>
            <a:stCxn id="64" idx="1"/>
            <a:endCxn id="53" idx="3"/>
          </p:cNvCxnSpPr>
          <p:nvPr/>
        </p:nvCxnSpPr>
        <p:spPr>
          <a:xfrm flipH="1">
            <a:off x="3124200" y="3221212"/>
            <a:ext cx="6136200" cy="0"/>
          </a:xfrm>
          <a:prstGeom prst="straightConnector1">
            <a:avLst/>
          </a:prstGeom>
          <a:noFill/>
          <a:ln w="19050" cap="flat" cmpd="sng">
            <a:solidFill>
              <a:schemeClr val="dk2"/>
            </a:solidFill>
            <a:prstDash val="solid"/>
            <a:round/>
            <a:headEnd type="triangle" w="med" len="med"/>
            <a:tailEnd type="triangle" w="med" len="med"/>
          </a:ln>
        </p:spPr>
      </p:cxnSp>
      <p:cxnSp>
        <p:nvCxnSpPr>
          <p:cNvPr id="33" name="Google Shape;1145;p73">
            <a:extLst>
              <a:ext uri="{FF2B5EF4-FFF2-40B4-BE49-F238E27FC236}">
                <a16:creationId xmlns:a16="http://schemas.microsoft.com/office/drawing/2014/main" id="{DC1B1C41-25A1-4DE6-16BB-D9729EF30C47}"/>
              </a:ext>
            </a:extLst>
          </p:cNvPr>
          <p:cNvCxnSpPr>
            <a:cxnSpLocks/>
            <a:stCxn id="61" idx="1"/>
            <a:endCxn id="47" idx="3"/>
          </p:cNvCxnSpPr>
          <p:nvPr/>
        </p:nvCxnSpPr>
        <p:spPr>
          <a:xfrm flipH="1">
            <a:off x="3124200" y="4293586"/>
            <a:ext cx="6136200" cy="0"/>
          </a:xfrm>
          <a:prstGeom prst="straightConnector1">
            <a:avLst/>
          </a:prstGeom>
          <a:noFill/>
          <a:ln w="19050" cap="flat" cmpd="sng">
            <a:solidFill>
              <a:schemeClr val="dk2"/>
            </a:solidFill>
            <a:prstDash val="solid"/>
            <a:round/>
            <a:headEnd type="triangle" w="med" len="med"/>
            <a:tailEnd type="triangle" w="med" len="med"/>
          </a:ln>
        </p:spPr>
      </p:cxnSp>
      <p:cxnSp>
        <p:nvCxnSpPr>
          <p:cNvPr id="35" name="Google Shape;1146;p73">
            <a:extLst>
              <a:ext uri="{FF2B5EF4-FFF2-40B4-BE49-F238E27FC236}">
                <a16:creationId xmlns:a16="http://schemas.microsoft.com/office/drawing/2014/main" id="{E8050FCE-9FB2-C3B7-B528-F98B15DB2213}"/>
              </a:ext>
            </a:extLst>
          </p:cNvPr>
          <p:cNvCxnSpPr>
            <a:cxnSpLocks/>
            <a:stCxn id="60" idx="1"/>
            <a:endCxn id="46" idx="3"/>
          </p:cNvCxnSpPr>
          <p:nvPr/>
        </p:nvCxnSpPr>
        <p:spPr>
          <a:xfrm flipH="1">
            <a:off x="3124200" y="5365960"/>
            <a:ext cx="6136200" cy="0"/>
          </a:xfrm>
          <a:prstGeom prst="straightConnector1">
            <a:avLst/>
          </a:prstGeom>
          <a:noFill/>
          <a:ln w="19050" cap="flat" cmpd="sng">
            <a:solidFill>
              <a:schemeClr val="dk2"/>
            </a:solidFill>
            <a:prstDash val="solid"/>
            <a:round/>
            <a:headEnd type="triangle" w="med" len="med"/>
            <a:tailEnd type="triangle" w="med" len="med"/>
          </a:ln>
        </p:spPr>
      </p:cxnSp>
      <p:cxnSp>
        <p:nvCxnSpPr>
          <p:cNvPr id="36" name="Google Shape;1147;p73">
            <a:extLst>
              <a:ext uri="{FF2B5EF4-FFF2-40B4-BE49-F238E27FC236}">
                <a16:creationId xmlns:a16="http://schemas.microsoft.com/office/drawing/2014/main" id="{81206CAC-C7AD-DEF4-A3BF-3A1B280060B6}"/>
              </a:ext>
            </a:extLst>
          </p:cNvPr>
          <p:cNvCxnSpPr>
            <a:cxnSpLocks/>
            <a:stCxn id="59" idx="1"/>
            <a:endCxn id="45" idx="3"/>
          </p:cNvCxnSpPr>
          <p:nvPr/>
        </p:nvCxnSpPr>
        <p:spPr>
          <a:xfrm flipH="1">
            <a:off x="3124200" y="6438333"/>
            <a:ext cx="6136200" cy="0"/>
          </a:xfrm>
          <a:prstGeom prst="straightConnector1">
            <a:avLst/>
          </a:prstGeom>
          <a:noFill/>
          <a:ln w="19050" cap="flat" cmpd="sng">
            <a:solidFill>
              <a:schemeClr val="dk2"/>
            </a:solidFill>
            <a:prstDash val="solid"/>
            <a:round/>
            <a:headEnd type="triangle" w="med" len="med"/>
            <a:tailEnd type="triangle" w="med" len="med"/>
          </a:ln>
        </p:spPr>
      </p:cxnSp>
      <p:sp>
        <p:nvSpPr>
          <p:cNvPr id="37" name="Google Shape;1149;p73">
            <a:extLst>
              <a:ext uri="{FF2B5EF4-FFF2-40B4-BE49-F238E27FC236}">
                <a16:creationId xmlns:a16="http://schemas.microsoft.com/office/drawing/2014/main" id="{3D63E088-064F-B56C-07BF-E578B618275F}"/>
              </a:ext>
            </a:extLst>
          </p:cNvPr>
          <p:cNvSpPr txBox="1"/>
          <p:nvPr/>
        </p:nvSpPr>
        <p:spPr>
          <a:xfrm>
            <a:off x="4812000" y="1836720"/>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HTTP, DNS</a:t>
            </a:r>
            <a:endParaRPr dirty="0">
              <a:solidFill>
                <a:schemeClr val="dk1"/>
              </a:solidFill>
              <a:latin typeface="Roboto"/>
              <a:ea typeface="Roboto"/>
              <a:cs typeface="Roboto"/>
              <a:sym typeface="Roboto"/>
            </a:endParaRPr>
          </a:p>
        </p:txBody>
      </p:sp>
      <p:sp>
        <p:nvSpPr>
          <p:cNvPr id="38" name="Google Shape;1150;p73">
            <a:extLst>
              <a:ext uri="{FF2B5EF4-FFF2-40B4-BE49-F238E27FC236}">
                <a16:creationId xmlns:a16="http://schemas.microsoft.com/office/drawing/2014/main" id="{2DBA6ED1-7C1E-0963-6F0A-79BB65729932}"/>
              </a:ext>
            </a:extLst>
          </p:cNvPr>
          <p:cNvSpPr txBox="1"/>
          <p:nvPr/>
        </p:nvSpPr>
        <p:spPr>
          <a:xfrm>
            <a:off x="4802730" y="2909093"/>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TCP, UDP</a:t>
            </a:r>
            <a:endParaRPr dirty="0">
              <a:solidFill>
                <a:schemeClr val="dk1"/>
              </a:solidFill>
              <a:latin typeface="Roboto"/>
              <a:ea typeface="Roboto"/>
              <a:cs typeface="Roboto"/>
              <a:sym typeface="Roboto"/>
            </a:endParaRPr>
          </a:p>
        </p:txBody>
      </p:sp>
      <p:sp>
        <p:nvSpPr>
          <p:cNvPr id="39" name="Google Shape;1151;p73">
            <a:extLst>
              <a:ext uri="{FF2B5EF4-FFF2-40B4-BE49-F238E27FC236}">
                <a16:creationId xmlns:a16="http://schemas.microsoft.com/office/drawing/2014/main" id="{D04029C8-8CDF-4EA0-3549-EF2EBCA3C5E8}"/>
              </a:ext>
            </a:extLst>
          </p:cNvPr>
          <p:cNvSpPr txBox="1"/>
          <p:nvPr/>
        </p:nvSpPr>
        <p:spPr>
          <a:xfrm>
            <a:off x="4802730" y="3980012"/>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IP</a:t>
            </a:r>
            <a:endParaRPr dirty="0">
              <a:solidFill>
                <a:schemeClr val="dk1"/>
              </a:solidFill>
              <a:latin typeface="Roboto"/>
              <a:ea typeface="Roboto"/>
              <a:cs typeface="Roboto"/>
              <a:sym typeface="Roboto"/>
            </a:endParaRPr>
          </a:p>
        </p:txBody>
      </p:sp>
      <p:sp>
        <p:nvSpPr>
          <p:cNvPr id="40" name="Google Shape;1152;p73">
            <a:extLst>
              <a:ext uri="{FF2B5EF4-FFF2-40B4-BE49-F238E27FC236}">
                <a16:creationId xmlns:a16="http://schemas.microsoft.com/office/drawing/2014/main" id="{24C562E9-8D51-6793-22EE-B901CC5EBCFE}"/>
              </a:ext>
            </a:extLst>
          </p:cNvPr>
          <p:cNvSpPr txBox="1"/>
          <p:nvPr/>
        </p:nvSpPr>
        <p:spPr>
          <a:xfrm>
            <a:off x="4802730" y="5052386"/>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Ethernet</a:t>
            </a:r>
            <a:endParaRPr dirty="0">
              <a:solidFill>
                <a:schemeClr val="dk1"/>
              </a:solidFill>
              <a:latin typeface="Roboto"/>
              <a:ea typeface="Roboto"/>
              <a:cs typeface="Roboto"/>
              <a:sym typeface="Roboto"/>
            </a:endParaRPr>
          </a:p>
        </p:txBody>
      </p:sp>
      <p:sp>
        <p:nvSpPr>
          <p:cNvPr id="41" name="Google Shape;1153;p73">
            <a:extLst>
              <a:ext uri="{FF2B5EF4-FFF2-40B4-BE49-F238E27FC236}">
                <a16:creationId xmlns:a16="http://schemas.microsoft.com/office/drawing/2014/main" id="{27356ACC-4A05-D012-2C66-64E4A760FC68}"/>
              </a:ext>
            </a:extLst>
          </p:cNvPr>
          <p:cNvSpPr txBox="1"/>
          <p:nvPr/>
        </p:nvSpPr>
        <p:spPr>
          <a:xfrm>
            <a:off x="4812000" y="6117333"/>
            <a:ext cx="2074800" cy="270900"/>
          </a:xfrm>
          <a:prstGeom prst="rect">
            <a:avLst/>
          </a:prstGeom>
          <a:noFill/>
          <a:ln>
            <a:noFill/>
          </a:ln>
        </p:spPr>
        <p:txBody>
          <a:bodyPr spcFirstLastPara="1" wrap="square" lIns="27425" tIns="27425" rIns="27425" bIns="27425" anchor="t" anchorCtr="0">
            <a:sp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Physical wire</a:t>
            </a:r>
            <a:endParaRPr dirty="0">
              <a:solidFill>
                <a:schemeClr val="dk1"/>
              </a:solidFill>
              <a:latin typeface="Roboto"/>
              <a:ea typeface="Roboto"/>
              <a:cs typeface="Roboto"/>
              <a:sym typeface="Roboto"/>
            </a:endParaRPr>
          </a:p>
        </p:txBody>
      </p:sp>
      <p:sp>
        <p:nvSpPr>
          <p:cNvPr id="45" name="Google Shape;1061;p71">
            <a:extLst>
              <a:ext uri="{FF2B5EF4-FFF2-40B4-BE49-F238E27FC236}">
                <a16:creationId xmlns:a16="http://schemas.microsoft.com/office/drawing/2014/main" id="{CCCA2562-4A0A-8B69-EA21-234AE358BE24}"/>
              </a:ext>
            </a:extLst>
          </p:cNvPr>
          <p:cNvSpPr/>
          <p:nvPr/>
        </p:nvSpPr>
        <p:spPr>
          <a:xfrm>
            <a:off x="1752600" y="6252783"/>
            <a:ext cx="13716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46" name="Google Shape;1062;p71">
            <a:extLst>
              <a:ext uri="{FF2B5EF4-FFF2-40B4-BE49-F238E27FC236}">
                <a16:creationId xmlns:a16="http://schemas.microsoft.com/office/drawing/2014/main" id="{CE05E982-ACEA-5D9D-CB85-BC62C48C2014}"/>
              </a:ext>
            </a:extLst>
          </p:cNvPr>
          <p:cNvSpPr/>
          <p:nvPr/>
        </p:nvSpPr>
        <p:spPr>
          <a:xfrm>
            <a:off x="1752600" y="5180410"/>
            <a:ext cx="13716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47" name="Google Shape;1063;p71">
            <a:extLst>
              <a:ext uri="{FF2B5EF4-FFF2-40B4-BE49-F238E27FC236}">
                <a16:creationId xmlns:a16="http://schemas.microsoft.com/office/drawing/2014/main" id="{DEC4E081-18E0-6DDB-6B05-06763A04009B}"/>
              </a:ext>
            </a:extLst>
          </p:cNvPr>
          <p:cNvSpPr/>
          <p:nvPr/>
        </p:nvSpPr>
        <p:spPr>
          <a:xfrm>
            <a:off x="1752600" y="4108036"/>
            <a:ext cx="13716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latin typeface="Roboto"/>
                <a:ea typeface="Roboto"/>
                <a:cs typeface="Roboto"/>
                <a:sym typeface="Roboto"/>
              </a:rPr>
              <a:t>Network</a:t>
            </a:r>
            <a:endParaRPr dirty="0">
              <a:latin typeface="Roboto"/>
              <a:ea typeface="Roboto"/>
              <a:cs typeface="Roboto"/>
              <a:sym typeface="Roboto"/>
            </a:endParaRPr>
          </a:p>
        </p:txBody>
      </p:sp>
      <p:cxnSp>
        <p:nvCxnSpPr>
          <p:cNvPr id="48" name="Google Shape;1064;p71">
            <a:extLst>
              <a:ext uri="{FF2B5EF4-FFF2-40B4-BE49-F238E27FC236}">
                <a16:creationId xmlns:a16="http://schemas.microsoft.com/office/drawing/2014/main" id="{11B31B8C-2A0D-76F3-F167-CA345D3C5B41}"/>
              </a:ext>
            </a:extLst>
          </p:cNvPr>
          <p:cNvCxnSpPr>
            <a:stCxn id="46" idx="2"/>
            <a:endCxn id="45" idx="0"/>
          </p:cNvCxnSpPr>
          <p:nvPr/>
        </p:nvCxnSpPr>
        <p:spPr>
          <a:xfrm>
            <a:off x="2438400" y="5551510"/>
            <a:ext cx="0" cy="701273"/>
          </a:xfrm>
          <a:prstGeom prst="straightConnector1">
            <a:avLst/>
          </a:prstGeom>
          <a:noFill/>
          <a:ln w="9525" cap="flat" cmpd="sng">
            <a:solidFill>
              <a:schemeClr val="dk2"/>
            </a:solidFill>
            <a:prstDash val="solid"/>
            <a:round/>
            <a:headEnd type="none" w="med" len="med"/>
            <a:tailEnd type="triangle" w="med" len="med"/>
          </a:ln>
        </p:spPr>
      </p:cxnSp>
      <p:cxnSp>
        <p:nvCxnSpPr>
          <p:cNvPr id="49" name="Google Shape;1065;p71">
            <a:extLst>
              <a:ext uri="{FF2B5EF4-FFF2-40B4-BE49-F238E27FC236}">
                <a16:creationId xmlns:a16="http://schemas.microsoft.com/office/drawing/2014/main" id="{FF053523-FED6-ED0B-F438-CC160416A84B}"/>
              </a:ext>
            </a:extLst>
          </p:cNvPr>
          <p:cNvCxnSpPr>
            <a:stCxn id="47" idx="2"/>
            <a:endCxn id="46" idx="0"/>
          </p:cNvCxnSpPr>
          <p:nvPr/>
        </p:nvCxnSpPr>
        <p:spPr>
          <a:xfrm>
            <a:off x="2438400" y="4479136"/>
            <a:ext cx="0" cy="701274"/>
          </a:xfrm>
          <a:prstGeom prst="straightConnector1">
            <a:avLst/>
          </a:prstGeom>
          <a:noFill/>
          <a:ln w="9525" cap="flat" cmpd="sng">
            <a:solidFill>
              <a:schemeClr val="dk2"/>
            </a:solidFill>
            <a:prstDash val="solid"/>
            <a:round/>
            <a:headEnd type="none" w="med" len="med"/>
            <a:tailEnd type="triangle" w="med" len="med"/>
          </a:ln>
        </p:spPr>
      </p:cxnSp>
      <p:sp>
        <p:nvSpPr>
          <p:cNvPr id="50" name="Google Shape;1066;p71">
            <a:extLst>
              <a:ext uri="{FF2B5EF4-FFF2-40B4-BE49-F238E27FC236}">
                <a16:creationId xmlns:a16="http://schemas.microsoft.com/office/drawing/2014/main" id="{A41924E7-5683-61EF-AA56-006EE0FFA167}"/>
              </a:ext>
            </a:extLst>
          </p:cNvPr>
          <p:cNvSpPr txBox="1"/>
          <p:nvPr/>
        </p:nvSpPr>
        <p:spPr>
          <a:xfrm>
            <a:off x="838200" y="6302883"/>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1:</a:t>
            </a:r>
            <a:endParaRPr dirty="0">
              <a:solidFill>
                <a:schemeClr val="dk1"/>
              </a:solidFill>
              <a:latin typeface="Roboto"/>
              <a:ea typeface="Roboto"/>
              <a:cs typeface="Roboto"/>
              <a:sym typeface="Roboto"/>
            </a:endParaRPr>
          </a:p>
        </p:txBody>
      </p:sp>
      <p:sp>
        <p:nvSpPr>
          <p:cNvPr id="51" name="Google Shape;1067;p71">
            <a:extLst>
              <a:ext uri="{FF2B5EF4-FFF2-40B4-BE49-F238E27FC236}">
                <a16:creationId xmlns:a16="http://schemas.microsoft.com/office/drawing/2014/main" id="{A0EC954A-B390-3416-534E-350E6BB18330}"/>
              </a:ext>
            </a:extLst>
          </p:cNvPr>
          <p:cNvSpPr txBox="1"/>
          <p:nvPr/>
        </p:nvSpPr>
        <p:spPr>
          <a:xfrm>
            <a:off x="838200" y="5230300"/>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2:</a:t>
            </a:r>
            <a:endParaRPr dirty="0">
              <a:solidFill>
                <a:schemeClr val="dk1"/>
              </a:solidFill>
              <a:latin typeface="Roboto"/>
              <a:ea typeface="Roboto"/>
              <a:cs typeface="Roboto"/>
              <a:sym typeface="Roboto"/>
            </a:endParaRPr>
          </a:p>
        </p:txBody>
      </p:sp>
      <p:sp>
        <p:nvSpPr>
          <p:cNvPr id="52" name="Google Shape;1068;p71">
            <a:extLst>
              <a:ext uri="{FF2B5EF4-FFF2-40B4-BE49-F238E27FC236}">
                <a16:creationId xmlns:a16="http://schemas.microsoft.com/office/drawing/2014/main" id="{6AA2F6BA-5C47-1F5A-D3F4-49399D99C261}"/>
              </a:ext>
            </a:extLst>
          </p:cNvPr>
          <p:cNvSpPr txBox="1"/>
          <p:nvPr/>
        </p:nvSpPr>
        <p:spPr>
          <a:xfrm>
            <a:off x="838200" y="4157718"/>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3:</a:t>
            </a:r>
            <a:endParaRPr dirty="0">
              <a:solidFill>
                <a:schemeClr val="dk1"/>
              </a:solidFill>
              <a:latin typeface="Roboto"/>
              <a:ea typeface="Roboto"/>
              <a:cs typeface="Roboto"/>
              <a:sym typeface="Roboto"/>
            </a:endParaRPr>
          </a:p>
        </p:txBody>
      </p:sp>
      <p:sp>
        <p:nvSpPr>
          <p:cNvPr id="53" name="Google Shape;1069;p71">
            <a:extLst>
              <a:ext uri="{FF2B5EF4-FFF2-40B4-BE49-F238E27FC236}">
                <a16:creationId xmlns:a16="http://schemas.microsoft.com/office/drawing/2014/main" id="{92B011FF-E5E3-6572-2999-C55D7D370870}"/>
              </a:ext>
            </a:extLst>
          </p:cNvPr>
          <p:cNvSpPr/>
          <p:nvPr/>
        </p:nvSpPr>
        <p:spPr>
          <a:xfrm>
            <a:off x="1752600" y="3035662"/>
            <a:ext cx="13716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Transport</a:t>
            </a:r>
            <a:endParaRPr dirty="0">
              <a:latin typeface="Roboto"/>
              <a:ea typeface="Roboto"/>
              <a:cs typeface="Roboto"/>
              <a:sym typeface="Roboto"/>
            </a:endParaRPr>
          </a:p>
        </p:txBody>
      </p:sp>
      <p:cxnSp>
        <p:nvCxnSpPr>
          <p:cNvPr id="54" name="Google Shape;1070;p71">
            <a:extLst>
              <a:ext uri="{FF2B5EF4-FFF2-40B4-BE49-F238E27FC236}">
                <a16:creationId xmlns:a16="http://schemas.microsoft.com/office/drawing/2014/main" id="{33ADD5A2-01AA-F880-2C3E-95D066115064}"/>
              </a:ext>
            </a:extLst>
          </p:cNvPr>
          <p:cNvCxnSpPr>
            <a:stCxn id="53" idx="2"/>
            <a:endCxn id="47" idx="0"/>
          </p:cNvCxnSpPr>
          <p:nvPr/>
        </p:nvCxnSpPr>
        <p:spPr>
          <a:xfrm>
            <a:off x="2438400" y="3406762"/>
            <a:ext cx="0" cy="701274"/>
          </a:xfrm>
          <a:prstGeom prst="straightConnector1">
            <a:avLst/>
          </a:prstGeom>
          <a:noFill/>
          <a:ln w="9525" cap="flat" cmpd="sng">
            <a:solidFill>
              <a:schemeClr val="dk2"/>
            </a:solidFill>
            <a:prstDash val="solid"/>
            <a:round/>
            <a:headEnd type="none" w="med" len="med"/>
            <a:tailEnd type="triangle" w="med" len="med"/>
          </a:ln>
        </p:spPr>
      </p:cxnSp>
      <p:sp>
        <p:nvSpPr>
          <p:cNvPr id="55" name="Google Shape;1071;p71">
            <a:extLst>
              <a:ext uri="{FF2B5EF4-FFF2-40B4-BE49-F238E27FC236}">
                <a16:creationId xmlns:a16="http://schemas.microsoft.com/office/drawing/2014/main" id="{A7DB35C6-376B-EAD5-BDD4-58D2C364EFC7}"/>
              </a:ext>
            </a:extLst>
          </p:cNvPr>
          <p:cNvSpPr txBox="1"/>
          <p:nvPr/>
        </p:nvSpPr>
        <p:spPr>
          <a:xfrm>
            <a:off x="838200" y="3085136"/>
            <a:ext cx="914400" cy="270900"/>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56" name="Google Shape;1072;p71">
            <a:extLst>
              <a:ext uri="{FF2B5EF4-FFF2-40B4-BE49-F238E27FC236}">
                <a16:creationId xmlns:a16="http://schemas.microsoft.com/office/drawing/2014/main" id="{61DC7A8D-41A9-2AF8-B574-58A9286841E5}"/>
              </a:ext>
            </a:extLst>
          </p:cNvPr>
          <p:cNvSpPr/>
          <p:nvPr/>
        </p:nvSpPr>
        <p:spPr>
          <a:xfrm>
            <a:off x="1752600" y="1963288"/>
            <a:ext cx="13716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Application</a:t>
            </a:r>
            <a:endParaRPr dirty="0">
              <a:latin typeface="Roboto"/>
              <a:ea typeface="Roboto"/>
              <a:cs typeface="Roboto"/>
              <a:sym typeface="Roboto"/>
            </a:endParaRPr>
          </a:p>
        </p:txBody>
      </p:sp>
      <p:cxnSp>
        <p:nvCxnSpPr>
          <p:cNvPr id="57" name="Google Shape;1073;p71">
            <a:extLst>
              <a:ext uri="{FF2B5EF4-FFF2-40B4-BE49-F238E27FC236}">
                <a16:creationId xmlns:a16="http://schemas.microsoft.com/office/drawing/2014/main" id="{E88FAB50-DF45-7E90-9893-FD6ACF37EF00}"/>
              </a:ext>
            </a:extLst>
          </p:cNvPr>
          <p:cNvCxnSpPr>
            <a:stCxn id="56" idx="2"/>
            <a:endCxn id="53" idx="0"/>
          </p:cNvCxnSpPr>
          <p:nvPr/>
        </p:nvCxnSpPr>
        <p:spPr>
          <a:xfrm>
            <a:off x="2438400" y="2334388"/>
            <a:ext cx="0" cy="701274"/>
          </a:xfrm>
          <a:prstGeom prst="straightConnector1">
            <a:avLst/>
          </a:prstGeom>
          <a:noFill/>
          <a:ln w="9525" cap="flat" cmpd="sng">
            <a:solidFill>
              <a:schemeClr val="dk2"/>
            </a:solidFill>
            <a:prstDash val="solid"/>
            <a:round/>
            <a:headEnd type="none" w="med" len="med"/>
            <a:tailEnd type="triangle" w="med" len="med"/>
          </a:ln>
        </p:spPr>
      </p:cxnSp>
      <p:sp>
        <p:nvSpPr>
          <p:cNvPr id="58" name="Google Shape;1074;p71">
            <a:extLst>
              <a:ext uri="{FF2B5EF4-FFF2-40B4-BE49-F238E27FC236}">
                <a16:creationId xmlns:a16="http://schemas.microsoft.com/office/drawing/2014/main" id="{D9ECB269-A257-1C85-41FB-719A93F1B241}"/>
              </a:ext>
            </a:extLst>
          </p:cNvPr>
          <p:cNvSpPr txBox="1"/>
          <p:nvPr/>
        </p:nvSpPr>
        <p:spPr>
          <a:xfrm>
            <a:off x="838200" y="2012554"/>
            <a:ext cx="914400"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5:</a:t>
            </a:r>
            <a:endParaRPr dirty="0">
              <a:solidFill>
                <a:schemeClr val="dk1"/>
              </a:solidFill>
              <a:latin typeface="Roboto"/>
              <a:ea typeface="Roboto"/>
              <a:cs typeface="Roboto"/>
              <a:sym typeface="Roboto"/>
            </a:endParaRPr>
          </a:p>
        </p:txBody>
      </p:sp>
      <p:sp>
        <p:nvSpPr>
          <p:cNvPr id="59" name="Google Shape;1075;p71">
            <a:extLst>
              <a:ext uri="{FF2B5EF4-FFF2-40B4-BE49-F238E27FC236}">
                <a16:creationId xmlns:a16="http://schemas.microsoft.com/office/drawing/2014/main" id="{57ABCBF4-0C48-1619-0206-6E106A1947D7}"/>
              </a:ext>
            </a:extLst>
          </p:cNvPr>
          <p:cNvSpPr/>
          <p:nvPr/>
        </p:nvSpPr>
        <p:spPr>
          <a:xfrm>
            <a:off x="9260400" y="6252783"/>
            <a:ext cx="13716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60" name="Google Shape;1076;p71">
            <a:extLst>
              <a:ext uri="{FF2B5EF4-FFF2-40B4-BE49-F238E27FC236}">
                <a16:creationId xmlns:a16="http://schemas.microsoft.com/office/drawing/2014/main" id="{DD7A97F9-9EE8-285C-F1F7-0DD8DBCDEB13}"/>
              </a:ext>
            </a:extLst>
          </p:cNvPr>
          <p:cNvSpPr/>
          <p:nvPr/>
        </p:nvSpPr>
        <p:spPr>
          <a:xfrm>
            <a:off x="9260400" y="5180410"/>
            <a:ext cx="13716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61" name="Google Shape;1077;p71">
            <a:extLst>
              <a:ext uri="{FF2B5EF4-FFF2-40B4-BE49-F238E27FC236}">
                <a16:creationId xmlns:a16="http://schemas.microsoft.com/office/drawing/2014/main" id="{30ECEB37-A085-2624-454D-CD857AEF8BE5}"/>
              </a:ext>
            </a:extLst>
          </p:cNvPr>
          <p:cNvSpPr/>
          <p:nvPr/>
        </p:nvSpPr>
        <p:spPr>
          <a:xfrm>
            <a:off x="9260400" y="4108036"/>
            <a:ext cx="13716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latin typeface="Roboto"/>
                <a:ea typeface="Roboto"/>
                <a:cs typeface="Roboto"/>
                <a:sym typeface="Roboto"/>
              </a:rPr>
              <a:t>Network</a:t>
            </a:r>
            <a:endParaRPr dirty="0">
              <a:latin typeface="Roboto"/>
              <a:ea typeface="Roboto"/>
              <a:cs typeface="Roboto"/>
              <a:sym typeface="Roboto"/>
            </a:endParaRPr>
          </a:p>
        </p:txBody>
      </p:sp>
      <p:cxnSp>
        <p:nvCxnSpPr>
          <p:cNvPr id="62" name="Google Shape;1078;p71">
            <a:extLst>
              <a:ext uri="{FF2B5EF4-FFF2-40B4-BE49-F238E27FC236}">
                <a16:creationId xmlns:a16="http://schemas.microsoft.com/office/drawing/2014/main" id="{CF134F0C-E79F-AEDC-0B63-4D08F56E67B0}"/>
              </a:ext>
            </a:extLst>
          </p:cNvPr>
          <p:cNvCxnSpPr>
            <a:stCxn id="60" idx="2"/>
            <a:endCxn id="59" idx="0"/>
          </p:cNvCxnSpPr>
          <p:nvPr/>
        </p:nvCxnSpPr>
        <p:spPr>
          <a:xfrm>
            <a:off x="9946200" y="5551510"/>
            <a:ext cx="0" cy="701273"/>
          </a:xfrm>
          <a:prstGeom prst="straightConnector1">
            <a:avLst/>
          </a:prstGeom>
          <a:noFill/>
          <a:ln w="9525" cap="flat" cmpd="sng">
            <a:solidFill>
              <a:schemeClr val="dk2"/>
            </a:solidFill>
            <a:prstDash val="solid"/>
            <a:round/>
            <a:headEnd type="triangle" w="med" len="med"/>
            <a:tailEnd type="none" w="med" len="med"/>
          </a:ln>
        </p:spPr>
      </p:cxnSp>
      <p:cxnSp>
        <p:nvCxnSpPr>
          <p:cNvPr id="63" name="Google Shape;1079;p71">
            <a:extLst>
              <a:ext uri="{FF2B5EF4-FFF2-40B4-BE49-F238E27FC236}">
                <a16:creationId xmlns:a16="http://schemas.microsoft.com/office/drawing/2014/main" id="{486A1B6D-37B7-C5EC-D712-BB09CFDF037A}"/>
              </a:ext>
            </a:extLst>
          </p:cNvPr>
          <p:cNvCxnSpPr>
            <a:stCxn id="61" idx="2"/>
            <a:endCxn id="60" idx="0"/>
          </p:cNvCxnSpPr>
          <p:nvPr/>
        </p:nvCxnSpPr>
        <p:spPr>
          <a:xfrm>
            <a:off x="9946200" y="4479136"/>
            <a:ext cx="0" cy="701274"/>
          </a:xfrm>
          <a:prstGeom prst="straightConnector1">
            <a:avLst/>
          </a:prstGeom>
          <a:noFill/>
          <a:ln w="9525" cap="flat" cmpd="sng">
            <a:solidFill>
              <a:schemeClr val="dk2"/>
            </a:solidFill>
            <a:prstDash val="solid"/>
            <a:round/>
            <a:headEnd type="triangle" w="med" len="med"/>
            <a:tailEnd type="none" w="med" len="med"/>
          </a:ln>
        </p:spPr>
      </p:cxnSp>
      <p:sp>
        <p:nvSpPr>
          <p:cNvPr id="64" name="Google Shape;1080;p71">
            <a:extLst>
              <a:ext uri="{FF2B5EF4-FFF2-40B4-BE49-F238E27FC236}">
                <a16:creationId xmlns:a16="http://schemas.microsoft.com/office/drawing/2014/main" id="{125A7ACC-8605-54D0-7FCF-30DD9C568B95}"/>
              </a:ext>
            </a:extLst>
          </p:cNvPr>
          <p:cNvSpPr/>
          <p:nvPr/>
        </p:nvSpPr>
        <p:spPr>
          <a:xfrm>
            <a:off x="9260400" y="3035662"/>
            <a:ext cx="13716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65" name="Google Shape;1081;p71">
            <a:extLst>
              <a:ext uri="{FF2B5EF4-FFF2-40B4-BE49-F238E27FC236}">
                <a16:creationId xmlns:a16="http://schemas.microsoft.com/office/drawing/2014/main" id="{E7B37739-9FC4-279F-D6B3-886A5C6D21DC}"/>
              </a:ext>
            </a:extLst>
          </p:cNvPr>
          <p:cNvCxnSpPr>
            <a:stCxn id="64" idx="2"/>
            <a:endCxn id="61" idx="0"/>
          </p:cNvCxnSpPr>
          <p:nvPr/>
        </p:nvCxnSpPr>
        <p:spPr>
          <a:xfrm>
            <a:off x="9946200" y="3406762"/>
            <a:ext cx="0" cy="701274"/>
          </a:xfrm>
          <a:prstGeom prst="straightConnector1">
            <a:avLst/>
          </a:prstGeom>
          <a:noFill/>
          <a:ln w="9525" cap="flat" cmpd="sng">
            <a:solidFill>
              <a:schemeClr val="dk2"/>
            </a:solidFill>
            <a:prstDash val="solid"/>
            <a:round/>
            <a:headEnd type="triangle" w="med" len="med"/>
            <a:tailEnd type="none" w="med" len="med"/>
          </a:ln>
        </p:spPr>
      </p:cxnSp>
      <p:sp>
        <p:nvSpPr>
          <p:cNvPr id="66" name="Google Shape;1082;p71">
            <a:extLst>
              <a:ext uri="{FF2B5EF4-FFF2-40B4-BE49-F238E27FC236}">
                <a16:creationId xmlns:a16="http://schemas.microsoft.com/office/drawing/2014/main" id="{C919CBD6-F6B6-F21B-7D82-B0EAD71D900F}"/>
              </a:ext>
            </a:extLst>
          </p:cNvPr>
          <p:cNvSpPr/>
          <p:nvPr/>
        </p:nvSpPr>
        <p:spPr>
          <a:xfrm>
            <a:off x="9260400" y="1963288"/>
            <a:ext cx="13716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cxnSp>
        <p:nvCxnSpPr>
          <p:cNvPr id="67" name="Google Shape;1083;p71">
            <a:extLst>
              <a:ext uri="{FF2B5EF4-FFF2-40B4-BE49-F238E27FC236}">
                <a16:creationId xmlns:a16="http://schemas.microsoft.com/office/drawing/2014/main" id="{0D5910C0-C10D-AED2-1DAA-20D1FD160232}"/>
              </a:ext>
            </a:extLst>
          </p:cNvPr>
          <p:cNvCxnSpPr>
            <a:stCxn id="66" idx="2"/>
            <a:endCxn id="64" idx="0"/>
          </p:cNvCxnSpPr>
          <p:nvPr/>
        </p:nvCxnSpPr>
        <p:spPr>
          <a:xfrm>
            <a:off x="9946200" y="2334388"/>
            <a:ext cx="0" cy="701274"/>
          </a:xfrm>
          <a:prstGeom prst="straightConnector1">
            <a:avLst/>
          </a:prstGeom>
          <a:noFill/>
          <a:ln w="9525" cap="flat" cmpd="sng">
            <a:solidFill>
              <a:schemeClr val="dk2"/>
            </a:solidFill>
            <a:prstDash val="solid"/>
            <a:round/>
            <a:headEnd type="triangle" w="med" len="med"/>
            <a:tailEnd type="none" w="med" len="med"/>
          </a:ln>
        </p:spPr>
      </p:cxnSp>
    </p:spTree>
    <p:extLst>
      <p:ext uri="{BB962C8B-B14F-4D97-AF65-F5344CB8AC3E}">
        <p14:creationId xmlns:p14="http://schemas.microsoft.com/office/powerpoint/2010/main" val="3883144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2CD9-D258-3D81-4332-A4FAE0D0D16E}"/>
              </a:ext>
            </a:extLst>
          </p:cNvPr>
          <p:cNvSpPr>
            <a:spLocks noGrp="1"/>
          </p:cNvSpPr>
          <p:nvPr>
            <p:ph type="title"/>
          </p:nvPr>
        </p:nvSpPr>
        <p:spPr>
          <a:xfrm>
            <a:off x="900207" y="36780"/>
            <a:ext cx="10515600" cy="1325563"/>
          </a:xfrm>
        </p:spPr>
        <p:txBody>
          <a:bodyPr/>
          <a:lstStyle/>
          <a:p>
            <a:r>
              <a:rPr lang="en-US" dirty="0"/>
              <a:t>Application Layer: Next Lecture</a:t>
            </a:r>
          </a:p>
        </p:txBody>
      </p:sp>
      <p:sp>
        <p:nvSpPr>
          <p:cNvPr id="3" name="Content Placeholder 2">
            <a:extLst>
              <a:ext uri="{FF2B5EF4-FFF2-40B4-BE49-F238E27FC236}">
                <a16:creationId xmlns:a16="http://schemas.microsoft.com/office/drawing/2014/main" id="{458411B6-7DEC-5077-8F21-FBEFB35216DA}"/>
              </a:ext>
            </a:extLst>
          </p:cNvPr>
          <p:cNvSpPr>
            <a:spLocks noGrp="1"/>
          </p:cNvSpPr>
          <p:nvPr>
            <p:ph idx="1"/>
          </p:nvPr>
        </p:nvSpPr>
        <p:spPr>
          <a:xfrm>
            <a:off x="838200" y="1376737"/>
            <a:ext cx="10515600" cy="1325563"/>
          </a:xfrm>
        </p:spPr>
        <p:txBody>
          <a:bodyPr/>
          <a:lstStyle/>
          <a:p>
            <a:pPr marL="0" lvl="0" indent="0">
              <a:spcBef>
                <a:spcPts val="600"/>
              </a:spcBef>
              <a:buNone/>
            </a:pPr>
            <a:r>
              <a:rPr lang="en-US" b="1" dirty="0">
                <a:solidFill>
                  <a:srgbClr val="C00000"/>
                </a:solidFill>
              </a:rPr>
              <a:t>Application</a:t>
            </a:r>
            <a:r>
              <a:rPr lang="en-US" b="1" dirty="0"/>
              <a:t> </a:t>
            </a:r>
            <a:r>
              <a:rPr lang="en-US" dirty="0"/>
              <a:t>layer builds services (e.g. websites, video streaming) on top of transport layer</a:t>
            </a:r>
          </a:p>
          <a:p>
            <a:pPr marL="457200" lvl="0" indent="-342900">
              <a:spcBef>
                <a:spcPts val="600"/>
              </a:spcBef>
              <a:buSzPts val="1800"/>
              <a:buChar char="●"/>
            </a:pPr>
            <a:r>
              <a:rPr lang="en-US" sz="2400" dirty="0"/>
              <a:t>This design lets us build different services, all on the same infrastructure.</a:t>
            </a:r>
          </a:p>
          <a:p>
            <a:endParaRPr lang="en-US" dirty="0"/>
          </a:p>
        </p:txBody>
      </p:sp>
      <p:grpSp>
        <p:nvGrpSpPr>
          <p:cNvPr id="24" name="Group 23">
            <a:extLst>
              <a:ext uri="{FF2B5EF4-FFF2-40B4-BE49-F238E27FC236}">
                <a16:creationId xmlns:a16="http://schemas.microsoft.com/office/drawing/2014/main" id="{68575450-5536-257E-42AB-3803EC23D0CC}"/>
              </a:ext>
            </a:extLst>
          </p:cNvPr>
          <p:cNvGrpSpPr/>
          <p:nvPr/>
        </p:nvGrpSpPr>
        <p:grpSpPr>
          <a:xfrm>
            <a:off x="1575683" y="2982346"/>
            <a:ext cx="9040634" cy="3687766"/>
            <a:chOff x="667588" y="2990659"/>
            <a:chExt cx="9040634" cy="3687766"/>
          </a:xfrm>
        </p:grpSpPr>
        <p:sp>
          <p:nvSpPr>
            <p:cNvPr id="4" name="Google Shape;773;p56">
              <a:extLst>
                <a:ext uri="{FF2B5EF4-FFF2-40B4-BE49-F238E27FC236}">
                  <a16:creationId xmlns:a16="http://schemas.microsoft.com/office/drawing/2014/main" id="{09D6FF9E-6E86-2C68-6681-1E11CC66C31F}"/>
                </a:ext>
              </a:extLst>
            </p:cNvPr>
            <p:cNvSpPr/>
            <p:nvPr/>
          </p:nvSpPr>
          <p:spPr>
            <a:xfrm>
              <a:off x="1585438" y="6307325"/>
              <a:ext cx="1622400" cy="371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5" name="Google Shape;774;p56">
              <a:extLst>
                <a:ext uri="{FF2B5EF4-FFF2-40B4-BE49-F238E27FC236}">
                  <a16:creationId xmlns:a16="http://schemas.microsoft.com/office/drawing/2014/main" id="{71EC6EA5-32A1-B4AF-441D-140DDBAF6CAD}"/>
                </a:ext>
              </a:extLst>
            </p:cNvPr>
            <p:cNvSpPr/>
            <p:nvPr/>
          </p:nvSpPr>
          <p:spPr>
            <a:xfrm>
              <a:off x="1585438" y="5478160"/>
              <a:ext cx="1622400" cy="371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Link</a:t>
              </a:r>
              <a:endParaRPr>
                <a:latin typeface="Roboto"/>
                <a:ea typeface="Roboto"/>
                <a:cs typeface="Roboto"/>
                <a:sym typeface="Roboto"/>
              </a:endParaRPr>
            </a:p>
          </p:txBody>
        </p:sp>
        <p:sp>
          <p:nvSpPr>
            <p:cNvPr id="6" name="Google Shape;775;p56">
              <a:extLst>
                <a:ext uri="{FF2B5EF4-FFF2-40B4-BE49-F238E27FC236}">
                  <a16:creationId xmlns:a16="http://schemas.microsoft.com/office/drawing/2014/main" id="{99E5490D-E875-D107-D563-97C9887A18CE}"/>
                </a:ext>
              </a:extLst>
            </p:cNvPr>
            <p:cNvSpPr/>
            <p:nvPr/>
          </p:nvSpPr>
          <p:spPr>
            <a:xfrm>
              <a:off x="1585438" y="4648993"/>
              <a:ext cx="1622400" cy="37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latin typeface="Roboto"/>
                  <a:ea typeface="Roboto"/>
                  <a:cs typeface="Roboto"/>
                  <a:sym typeface="Roboto"/>
                </a:rPr>
                <a:t>Network</a:t>
              </a:r>
              <a:endParaRPr dirty="0">
                <a:latin typeface="Roboto"/>
                <a:ea typeface="Roboto"/>
                <a:cs typeface="Roboto"/>
                <a:sym typeface="Roboto"/>
              </a:endParaRPr>
            </a:p>
          </p:txBody>
        </p:sp>
        <p:cxnSp>
          <p:nvCxnSpPr>
            <p:cNvPr id="7" name="Google Shape;776;p56">
              <a:extLst>
                <a:ext uri="{FF2B5EF4-FFF2-40B4-BE49-F238E27FC236}">
                  <a16:creationId xmlns:a16="http://schemas.microsoft.com/office/drawing/2014/main" id="{2809B3E0-EE5F-03E5-0876-FC5CC314718E}"/>
                </a:ext>
              </a:extLst>
            </p:cNvPr>
            <p:cNvCxnSpPr>
              <a:stCxn id="5" idx="2"/>
              <a:endCxn id="4" idx="0"/>
            </p:cNvCxnSpPr>
            <p:nvPr/>
          </p:nvCxnSpPr>
          <p:spPr>
            <a:xfrm>
              <a:off x="2396638" y="5849260"/>
              <a:ext cx="0" cy="458065"/>
            </a:xfrm>
            <a:prstGeom prst="straightConnector1">
              <a:avLst/>
            </a:prstGeom>
            <a:noFill/>
            <a:ln w="9525" cap="flat" cmpd="sng">
              <a:solidFill>
                <a:schemeClr val="dk2"/>
              </a:solidFill>
              <a:prstDash val="solid"/>
              <a:round/>
              <a:headEnd type="triangle" w="med" len="med"/>
              <a:tailEnd type="triangle" w="med" len="med"/>
            </a:ln>
          </p:spPr>
        </p:cxnSp>
        <p:cxnSp>
          <p:nvCxnSpPr>
            <p:cNvPr id="8" name="Google Shape;777;p56">
              <a:extLst>
                <a:ext uri="{FF2B5EF4-FFF2-40B4-BE49-F238E27FC236}">
                  <a16:creationId xmlns:a16="http://schemas.microsoft.com/office/drawing/2014/main" id="{70F2AC55-8823-D071-1B06-E5549BF84B80}"/>
                </a:ext>
              </a:extLst>
            </p:cNvPr>
            <p:cNvCxnSpPr>
              <a:stCxn id="6" idx="2"/>
              <a:endCxn id="5" idx="0"/>
            </p:cNvCxnSpPr>
            <p:nvPr/>
          </p:nvCxnSpPr>
          <p:spPr>
            <a:xfrm>
              <a:off x="2396638" y="5020093"/>
              <a:ext cx="0" cy="458067"/>
            </a:xfrm>
            <a:prstGeom prst="straightConnector1">
              <a:avLst/>
            </a:prstGeom>
            <a:noFill/>
            <a:ln w="9525" cap="flat" cmpd="sng">
              <a:solidFill>
                <a:schemeClr val="dk2"/>
              </a:solidFill>
              <a:prstDash val="solid"/>
              <a:round/>
              <a:headEnd type="triangle" w="med" len="med"/>
              <a:tailEnd type="triangle" w="med" len="med"/>
            </a:ln>
          </p:spPr>
        </p:cxnSp>
        <p:sp>
          <p:nvSpPr>
            <p:cNvPr id="9" name="Google Shape;778;p56">
              <a:extLst>
                <a:ext uri="{FF2B5EF4-FFF2-40B4-BE49-F238E27FC236}">
                  <a16:creationId xmlns:a16="http://schemas.microsoft.com/office/drawing/2014/main" id="{F51BA448-4F68-7581-9944-B6256B6A7BC5}"/>
                </a:ext>
              </a:extLst>
            </p:cNvPr>
            <p:cNvSpPr txBox="1"/>
            <p:nvPr/>
          </p:nvSpPr>
          <p:spPr>
            <a:xfrm>
              <a:off x="667588" y="6303521"/>
              <a:ext cx="914400"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1:</a:t>
              </a:r>
              <a:endParaRPr dirty="0">
                <a:solidFill>
                  <a:schemeClr val="dk1"/>
                </a:solidFill>
                <a:latin typeface="Roboto"/>
                <a:ea typeface="Roboto"/>
                <a:cs typeface="Roboto"/>
                <a:sym typeface="Roboto"/>
              </a:endParaRPr>
            </a:p>
          </p:txBody>
        </p:sp>
        <p:sp>
          <p:nvSpPr>
            <p:cNvPr id="10" name="Google Shape;779;p56">
              <a:extLst>
                <a:ext uri="{FF2B5EF4-FFF2-40B4-BE49-F238E27FC236}">
                  <a16:creationId xmlns:a16="http://schemas.microsoft.com/office/drawing/2014/main" id="{3424A297-D556-C16F-8061-E55B9EB1100D}"/>
                </a:ext>
              </a:extLst>
            </p:cNvPr>
            <p:cNvSpPr txBox="1"/>
            <p:nvPr/>
          </p:nvSpPr>
          <p:spPr>
            <a:xfrm>
              <a:off x="667588" y="5475485"/>
              <a:ext cx="914400"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2:</a:t>
              </a:r>
              <a:endParaRPr>
                <a:solidFill>
                  <a:schemeClr val="dk1"/>
                </a:solidFill>
                <a:latin typeface="Roboto"/>
                <a:ea typeface="Roboto"/>
                <a:cs typeface="Roboto"/>
                <a:sym typeface="Roboto"/>
              </a:endParaRPr>
            </a:p>
          </p:txBody>
        </p:sp>
        <p:sp>
          <p:nvSpPr>
            <p:cNvPr id="11" name="Google Shape;780;p56">
              <a:extLst>
                <a:ext uri="{FF2B5EF4-FFF2-40B4-BE49-F238E27FC236}">
                  <a16:creationId xmlns:a16="http://schemas.microsoft.com/office/drawing/2014/main" id="{F5C087C5-D5F3-D945-2177-84C21CF6BA94}"/>
                </a:ext>
              </a:extLst>
            </p:cNvPr>
            <p:cNvSpPr txBox="1"/>
            <p:nvPr/>
          </p:nvSpPr>
          <p:spPr>
            <a:xfrm>
              <a:off x="667588" y="4647450"/>
              <a:ext cx="914400"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3:</a:t>
              </a:r>
              <a:endParaRPr>
                <a:solidFill>
                  <a:schemeClr val="dk1"/>
                </a:solidFill>
                <a:latin typeface="Roboto"/>
                <a:ea typeface="Roboto"/>
                <a:cs typeface="Roboto"/>
                <a:sym typeface="Roboto"/>
              </a:endParaRPr>
            </a:p>
          </p:txBody>
        </p:sp>
        <p:sp>
          <p:nvSpPr>
            <p:cNvPr id="12" name="Google Shape;781;p56">
              <a:extLst>
                <a:ext uri="{FF2B5EF4-FFF2-40B4-BE49-F238E27FC236}">
                  <a16:creationId xmlns:a16="http://schemas.microsoft.com/office/drawing/2014/main" id="{8499C135-9224-2638-9851-6E64AD73BDA7}"/>
                </a:ext>
              </a:extLst>
            </p:cNvPr>
            <p:cNvSpPr txBox="1"/>
            <p:nvPr/>
          </p:nvSpPr>
          <p:spPr>
            <a:xfrm>
              <a:off x="3458946" y="6297713"/>
              <a:ext cx="2991729"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Move bits across space</a:t>
              </a:r>
              <a:endParaRPr dirty="0">
                <a:solidFill>
                  <a:schemeClr val="dk1"/>
                </a:solidFill>
                <a:latin typeface="Roboto"/>
                <a:ea typeface="Roboto"/>
                <a:cs typeface="Roboto"/>
                <a:sym typeface="Roboto"/>
              </a:endParaRPr>
            </a:p>
          </p:txBody>
        </p:sp>
        <p:sp>
          <p:nvSpPr>
            <p:cNvPr id="13" name="Google Shape;782;p56">
              <a:extLst>
                <a:ext uri="{FF2B5EF4-FFF2-40B4-BE49-F238E27FC236}">
                  <a16:creationId xmlns:a16="http://schemas.microsoft.com/office/drawing/2014/main" id="{52A120B3-1B48-3BA1-6132-C703B58A2DB4}"/>
                </a:ext>
              </a:extLst>
            </p:cNvPr>
            <p:cNvSpPr txBox="1"/>
            <p:nvPr/>
          </p:nvSpPr>
          <p:spPr>
            <a:xfrm>
              <a:off x="3458946" y="5469515"/>
              <a:ext cx="3581933"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Create links in a local network</a:t>
              </a:r>
              <a:endParaRPr dirty="0">
                <a:solidFill>
                  <a:schemeClr val="dk1"/>
                </a:solidFill>
                <a:latin typeface="Roboto"/>
                <a:ea typeface="Roboto"/>
                <a:cs typeface="Roboto"/>
                <a:sym typeface="Roboto"/>
              </a:endParaRPr>
            </a:p>
          </p:txBody>
        </p:sp>
        <p:sp>
          <p:nvSpPr>
            <p:cNvPr id="14" name="Google Shape;783;p56">
              <a:extLst>
                <a:ext uri="{FF2B5EF4-FFF2-40B4-BE49-F238E27FC236}">
                  <a16:creationId xmlns:a16="http://schemas.microsoft.com/office/drawing/2014/main" id="{07731BD5-81D9-79BF-01E3-506A051FA2B0}"/>
                </a:ext>
              </a:extLst>
            </p:cNvPr>
            <p:cNvSpPr txBox="1"/>
            <p:nvPr/>
          </p:nvSpPr>
          <p:spPr>
            <a:xfrm>
              <a:off x="3458946" y="4641317"/>
              <a:ext cx="5410733"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Connect many local networks to form the Internet</a:t>
              </a:r>
              <a:endParaRPr dirty="0">
                <a:solidFill>
                  <a:schemeClr val="dk1"/>
                </a:solidFill>
                <a:latin typeface="Roboto"/>
                <a:ea typeface="Roboto"/>
                <a:cs typeface="Roboto"/>
                <a:sym typeface="Roboto"/>
              </a:endParaRPr>
            </a:p>
          </p:txBody>
        </p:sp>
        <p:sp>
          <p:nvSpPr>
            <p:cNvPr id="15" name="Google Shape;784;p56">
              <a:extLst>
                <a:ext uri="{FF2B5EF4-FFF2-40B4-BE49-F238E27FC236}">
                  <a16:creationId xmlns:a16="http://schemas.microsoft.com/office/drawing/2014/main" id="{1A5A0323-F65E-097E-2F2E-48B1AC09A08E}"/>
                </a:ext>
              </a:extLst>
            </p:cNvPr>
            <p:cNvSpPr/>
            <p:nvPr/>
          </p:nvSpPr>
          <p:spPr>
            <a:xfrm>
              <a:off x="1585438" y="3819826"/>
              <a:ext cx="1622400" cy="371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cxnSp>
          <p:nvCxnSpPr>
            <p:cNvPr id="16" name="Google Shape;785;p56">
              <a:extLst>
                <a:ext uri="{FF2B5EF4-FFF2-40B4-BE49-F238E27FC236}">
                  <a16:creationId xmlns:a16="http://schemas.microsoft.com/office/drawing/2014/main" id="{716E716F-57A0-5002-EEBD-AE581F701B39}"/>
                </a:ext>
              </a:extLst>
            </p:cNvPr>
            <p:cNvCxnSpPr>
              <a:stCxn id="15" idx="2"/>
              <a:endCxn id="6" idx="0"/>
            </p:cNvCxnSpPr>
            <p:nvPr/>
          </p:nvCxnSpPr>
          <p:spPr>
            <a:xfrm>
              <a:off x="2396638" y="4190926"/>
              <a:ext cx="0" cy="458067"/>
            </a:xfrm>
            <a:prstGeom prst="straightConnector1">
              <a:avLst/>
            </a:prstGeom>
            <a:noFill/>
            <a:ln w="9525" cap="flat" cmpd="sng">
              <a:solidFill>
                <a:schemeClr val="dk2"/>
              </a:solidFill>
              <a:prstDash val="solid"/>
              <a:round/>
              <a:headEnd type="triangle" w="med" len="med"/>
              <a:tailEnd type="triangle" w="med" len="med"/>
            </a:ln>
          </p:spPr>
        </p:cxnSp>
        <p:sp>
          <p:nvSpPr>
            <p:cNvPr id="17" name="Google Shape;786;p56">
              <a:extLst>
                <a:ext uri="{FF2B5EF4-FFF2-40B4-BE49-F238E27FC236}">
                  <a16:creationId xmlns:a16="http://schemas.microsoft.com/office/drawing/2014/main" id="{C2FC967C-2A2B-76E0-36C1-EA2C3EA30B48}"/>
                </a:ext>
              </a:extLst>
            </p:cNvPr>
            <p:cNvSpPr txBox="1"/>
            <p:nvPr/>
          </p:nvSpPr>
          <p:spPr>
            <a:xfrm>
              <a:off x="667588" y="3819415"/>
              <a:ext cx="914400"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Layer 4:</a:t>
              </a:r>
              <a:endParaRPr>
                <a:solidFill>
                  <a:schemeClr val="dk1"/>
                </a:solidFill>
                <a:latin typeface="Roboto"/>
                <a:ea typeface="Roboto"/>
                <a:cs typeface="Roboto"/>
                <a:sym typeface="Roboto"/>
              </a:endParaRPr>
            </a:p>
          </p:txBody>
        </p:sp>
        <p:sp>
          <p:nvSpPr>
            <p:cNvPr id="18" name="Google Shape;787;p56">
              <a:extLst>
                <a:ext uri="{FF2B5EF4-FFF2-40B4-BE49-F238E27FC236}">
                  <a16:creationId xmlns:a16="http://schemas.microsoft.com/office/drawing/2014/main" id="{1D48FA14-81CB-01C2-B054-9EA890487744}"/>
                </a:ext>
              </a:extLst>
            </p:cNvPr>
            <p:cNvSpPr txBox="1"/>
            <p:nvPr/>
          </p:nvSpPr>
          <p:spPr>
            <a:xfrm>
              <a:off x="3458946" y="3813119"/>
              <a:ext cx="5525217"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Reliably deliver packets, forming connections</a:t>
              </a:r>
              <a:endParaRPr dirty="0">
                <a:solidFill>
                  <a:schemeClr val="dk1"/>
                </a:solidFill>
                <a:latin typeface="Roboto"/>
                <a:ea typeface="Roboto"/>
                <a:cs typeface="Roboto"/>
                <a:sym typeface="Roboto"/>
              </a:endParaRPr>
            </a:p>
          </p:txBody>
        </p:sp>
        <p:sp>
          <p:nvSpPr>
            <p:cNvPr id="19" name="Google Shape;788;p56">
              <a:extLst>
                <a:ext uri="{FF2B5EF4-FFF2-40B4-BE49-F238E27FC236}">
                  <a16:creationId xmlns:a16="http://schemas.microsoft.com/office/drawing/2014/main" id="{D92EDA97-18AE-75F8-F3DF-062AADC7CBAD}"/>
                </a:ext>
              </a:extLst>
            </p:cNvPr>
            <p:cNvSpPr/>
            <p:nvPr/>
          </p:nvSpPr>
          <p:spPr>
            <a:xfrm>
              <a:off x="1585438" y="2990659"/>
              <a:ext cx="1622400" cy="3711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a:ea typeface="Roboto"/>
                  <a:cs typeface="Roboto"/>
                  <a:sym typeface="Roboto"/>
                </a:rPr>
                <a:t>Application</a:t>
              </a:r>
              <a:endParaRPr b="1" dirty="0">
                <a:latin typeface="Roboto"/>
                <a:ea typeface="Roboto"/>
                <a:cs typeface="Roboto"/>
                <a:sym typeface="Roboto"/>
              </a:endParaRPr>
            </a:p>
          </p:txBody>
        </p:sp>
        <p:cxnSp>
          <p:nvCxnSpPr>
            <p:cNvPr id="20" name="Google Shape;789;p56">
              <a:extLst>
                <a:ext uri="{FF2B5EF4-FFF2-40B4-BE49-F238E27FC236}">
                  <a16:creationId xmlns:a16="http://schemas.microsoft.com/office/drawing/2014/main" id="{06D4ECDA-37F6-7F70-66A9-897C9F64A9E2}"/>
                </a:ext>
              </a:extLst>
            </p:cNvPr>
            <p:cNvCxnSpPr>
              <a:stCxn id="19" idx="2"/>
              <a:endCxn id="15" idx="0"/>
            </p:cNvCxnSpPr>
            <p:nvPr/>
          </p:nvCxnSpPr>
          <p:spPr>
            <a:xfrm>
              <a:off x="2396638" y="3361759"/>
              <a:ext cx="0" cy="458067"/>
            </a:xfrm>
            <a:prstGeom prst="straightConnector1">
              <a:avLst/>
            </a:prstGeom>
            <a:noFill/>
            <a:ln w="9525" cap="flat" cmpd="sng">
              <a:solidFill>
                <a:schemeClr val="dk2"/>
              </a:solidFill>
              <a:prstDash val="solid"/>
              <a:round/>
              <a:headEnd type="triangle" w="med" len="med"/>
              <a:tailEnd type="triangle" w="med" len="med"/>
            </a:ln>
          </p:spPr>
        </p:cxnSp>
        <p:sp>
          <p:nvSpPr>
            <p:cNvPr id="21" name="Google Shape;790;p56">
              <a:extLst>
                <a:ext uri="{FF2B5EF4-FFF2-40B4-BE49-F238E27FC236}">
                  <a16:creationId xmlns:a16="http://schemas.microsoft.com/office/drawing/2014/main" id="{79651667-CE46-EC6B-500F-F1A19C826185}"/>
                </a:ext>
              </a:extLst>
            </p:cNvPr>
            <p:cNvSpPr txBox="1"/>
            <p:nvPr/>
          </p:nvSpPr>
          <p:spPr>
            <a:xfrm>
              <a:off x="667588" y="2991380"/>
              <a:ext cx="914400" cy="332385"/>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Layer 5:</a:t>
              </a:r>
              <a:endParaRPr dirty="0">
                <a:solidFill>
                  <a:schemeClr val="dk1"/>
                </a:solidFill>
                <a:latin typeface="Roboto"/>
                <a:ea typeface="Roboto"/>
                <a:cs typeface="Roboto"/>
                <a:sym typeface="Roboto"/>
              </a:endParaRPr>
            </a:p>
          </p:txBody>
        </p:sp>
        <p:sp>
          <p:nvSpPr>
            <p:cNvPr id="22" name="Google Shape;791;p56">
              <a:extLst>
                <a:ext uri="{FF2B5EF4-FFF2-40B4-BE49-F238E27FC236}">
                  <a16:creationId xmlns:a16="http://schemas.microsoft.com/office/drawing/2014/main" id="{6A778375-3147-2268-C624-E608A7EB7551}"/>
                </a:ext>
              </a:extLst>
            </p:cNvPr>
            <p:cNvSpPr txBox="1"/>
            <p:nvPr/>
          </p:nvSpPr>
          <p:spPr>
            <a:xfrm>
              <a:off x="3458947" y="2990659"/>
              <a:ext cx="6249275" cy="374904"/>
            </a:xfrm>
            <a:prstGeom prst="rect">
              <a:avLst/>
            </a:prstGeom>
            <a:noFill/>
            <a:ln>
              <a:noFill/>
            </a:ln>
          </p:spPr>
          <p:txBody>
            <a:bodyPr spcFirstLastPara="1" wrap="square" lIns="27425" tIns="27425" rIns="27425" bIns="27425" anchor="t" anchorCtr="0">
              <a:sp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Implement services on top of the Internet infrastructure.</a:t>
              </a:r>
              <a:endParaRPr dirty="0">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2648793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zh-CN" sz="4400" dirty="0">
                <a:ea typeface="ＭＳ Ｐゴシック" panose="020B0600070205080204" pitchFamily="34" charset="-128"/>
              </a:rPr>
              <a:t>Summary</a:t>
            </a:r>
            <a:endParaRPr lang="en-US" sz="4400" dirty="0"/>
          </a:p>
        </p:txBody>
      </p:sp>
      <p:sp>
        <p:nvSpPr>
          <p:cNvPr id="17" name="Rectangle 5">
            <a:extLst>
              <a:ext uri="{FF2B5EF4-FFF2-40B4-BE49-F238E27FC236}">
                <a16:creationId xmlns:a16="http://schemas.microsoft.com/office/drawing/2014/main" id="{921D3CC3-7FC4-4346-86E8-F841A7674F2D}"/>
              </a:ext>
            </a:extLst>
          </p:cNvPr>
          <p:cNvSpPr txBox="1">
            <a:spLocks noChangeArrowheads="1"/>
          </p:cNvSpPr>
          <p:nvPr/>
        </p:nvSpPr>
        <p:spPr>
          <a:xfrm>
            <a:off x="691846" y="1281975"/>
            <a:ext cx="6189609" cy="52197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We’ve covered a “</a:t>
            </a:r>
            <a:r>
              <a:rPr kumimoji="0" lang="en-US" altLang="ja-JP"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ton” of material!</a:t>
            </a:r>
          </a:p>
          <a:p>
            <a:pPr marL="574675" marR="0" lvl="0" indent="-4572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Internet overview</a:t>
            </a:r>
          </a:p>
          <a:p>
            <a:pPr marL="574675" marR="0" lvl="0" indent="-4572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a:t>
            </a:r>
            <a:r>
              <a:rPr lang="en-US" altLang="en-US" dirty="0">
                <a:solidFill>
                  <a:prstClr val="black"/>
                </a:solidFill>
                <a:latin typeface="Calibri" panose="020F0502020204030204"/>
                <a:ea typeface="ＭＳ Ｐゴシック" panose="020B0600070205080204" pitchFamily="34" charset="-128"/>
              </a:rPr>
              <a:t>’</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 protocol?</a:t>
            </a:r>
          </a:p>
          <a:p>
            <a:pPr marL="574675" marR="0" lvl="0" indent="-4572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 edge, access network, core</a:t>
            </a:r>
          </a:p>
          <a:p>
            <a:pPr marL="914400" marR="0" lvl="1" indent="-457200" algn="l" defTabSz="914400" rtl="0" eaLnBrk="1" fontAlgn="auto" latinLnBrk="0" hangingPunct="1">
              <a:lnSpc>
                <a:spcPct val="80000"/>
              </a:lnSpc>
              <a:spcBef>
                <a:spcPts val="500"/>
              </a:spcBef>
              <a:spcAft>
                <a:spcPts val="0"/>
              </a:spcAft>
              <a:buClrTx/>
              <a:buSzTx/>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Routing versus packet forwarding</a:t>
            </a:r>
          </a:p>
          <a:p>
            <a:pPr marL="914400" marR="0" lvl="1" indent="-457200" algn="l" defTabSz="914400" rtl="0" eaLnBrk="1" fontAlgn="auto" latinLnBrk="0" hangingPunct="1">
              <a:lnSpc>
                <a:spcPct val="80000"/>
              </a:lnSpc>
              <a:spcBef>
                <a:spcPts val="500"/>
              </a:spcBef>
              <a:spcAft>
                <a:spcPts val="0"/>
              </a:spcAft>
              <a:buClrTx/>
              <a:buSzTx/>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Internet structure</a:t>
            </a:r>
          </a:p>
          <a:p>
            <a:pPr marL="523875" marR="0" lvl="0" indent="-4572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layering, service , encapsulation</a:t>
            </a:r>
          </a:p>
          <a:p>
            <a:pPr marL="523875" marR="0" lvl="0" indent="-4572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networks under attack</a:t>
            </a:r>
          </a:p>
        </p:txBody>
      </p:sp>
      <p:sp>
        <p:nvSpPr>
          <p:cNvPr id="7" name="Rectangle 4">
            <a:extLst>
              <a:ext uri="{FF2B5EF4-FFF2-40B4-BE49-F238E27FC236}">
                <a16:creationId xmlns:a16="http://schemas.microsoft.com/office/drawing/2014/main" id="{C3515DDB-81B8-9745-A3D6-9EFD3E80B128}"/>
              </a:ext>
            </a:extLst>
          </p:cNvPr>
          <p:cNvSpPr txBox="1">
            <a:spLocks noChangeArrowheads="1"/>
          </p:cNvSpPr>
          <p:nvPr/>
        </p:nvSpPr>
        <p:spPr>
          <a:xfrm>
            <a:off x="7408191" y="1261110"/>
            <a:ext cx="4174210" cy="362536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You now have:</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p>
          <a:p>
            <a:pPr marL="574675"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context, overview, vocabulary,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feel” of networking</a:t>
            </a:r>
          </a:p>
          <a:p>
            <a:pPr marL="574675"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more depth, detail,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fun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 follow</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771673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451821"/>
            <a:ext cx="10515600" cy="894622"/>
          </a:xfrm>
        </p:spPr>
        <p:txBody>
          <a:bodyPr/>
          <a:lstStyle/>
          <a:p>
            <a:r>
              <a:rPr lang="en-US" altLang="ja-JP" dirty="0"/>
              <a:t>What’s a protocol – A Human Analogy</a:t>
            </a:r>
            <a:endParaRPr lang="en-US" dirty="0"/>
          </a:p>
        </p:txBody>
      </p:sp>
      <p:pic>
        <p:nvPicPr>
          <p:cNvPr id="13" name="Picture 62" descr="Alice">
            <a:extLst>
              <a:ext uri="{FF2B5EF4-FFF2-40B4-BE49-F238E27FC236}">
                <a16:creationId xmlns:a16="http://schemas.microsoft.com/office/drawing/2014/main" id="{6AC32637-72CC-184C-8EF2-C7474809C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259" y="4198675"/>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3" descr="Bob">
            <a:extLst>
              <a:ext uri="{FF2B5EF4-FFF2-40B4-BE49-F238E27FC236}">
                <a16:creationId xmlns:a16="http://schemas.microsoft.com/office/drawing/2014/main" id="{0C9653DB-36BF-FC4E-96D5-398A63E28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4609" y="4593962"/>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2A0AB36B-394C-B44E-9FDF-B5332733F92C}"/>
              </a:ext>
            </a:extLst>
          </p:cNvPr>
          <p:cNvGrpSpPr/>
          <p:nvPr/>
        </p:nvGrpSpPr>
        <p:grpSpPr>
          <a:xfrm>
            <a:off x="3102946" y="4306625"/>
            <a:ext cx="1762125" cy="563562"/>
            <a:chOff x="2925329" y="2422526"/>
            <a:chExt cx="1762125" cy="563562"/>
          </a:xfrm>
        </p:grpSpPr>
        <p:sp>
          <p:nvSpPr>
            <p:cNvPr id="12" name="Line 10">
              <a:extLst>
                <a:ext uri="{FF2B5EF4-FFF2-40B4-BE49-F238E27FC236}">
                  <a16:creationId xmlns:a16="http://schemas.microsoft.com/office/drawing/2014/main" id="{AF107355-7D98-0B44-975B-CBF0C399423E}"/>
                </a:ext>
              </a:extLst>
            </p:cNvPr>
            <p:cNvSpPr>
              <a:spLocks noChangeShapeType="1"/>
            </p:cNvSpPr>
            <p:nvPr/>
          </p:nvSpPr>
          <p:spPr bwMode="auto">
            <a:xfrm>
              <a:off x="2925329" y="2709863"/>
              <a:ext cx="1762125" cy="276225"/>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5" name="Text Box 64">
              <a:extLst>
                <a:ext uri="{FF2B5EF4-FFF2-40B4-BE49-F238E27FC236}">
                  <a16:creationId xmlns:a16="http://schemas.microsoft.com/office/drawing/2014/main" id="{E3C8F55E-81A4-6845-B300-C80C498A8F1A}"/>
                </a:ext>
              </a:extLst>
            </p:cNvPr>
            <p:cNvSpPr txBox="1">
              <a:spLocks noChangeArrowheads="1"/>
            </p:cNvSpPr>
            <p:nvPr/>
          </p:nvSpPr>
          <p:spPr bwMode="auto">
            <a:xfrm>
              <a:off x="3366654" y="2422526"/>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latin typeface="Calibri" panose="020F0502020204030204" pitchFamily="34" charset="0"/>
                  <a:cs typeface="Calibri" panose="020F0502020204030204" pitchFamily="34" charset="0"/>
                </a:rPr>
                <a:t>Hi</a:t>
              </a:r>
            </a:p>
          </p:txBody>
        </p:sp>
      </p:grpSp>
      <p:grpSp>
        <p:nvGrpSpPr>
          <p:cNvPr id="79" name="Group 78">
            <a:extLst>
              <a:ext uri="{FF2B5EF4-FFF2-40B4-BE49-F238E27FC236}">
                <a16:creationId xmlns:a16="http://schemas.microsoft.com/office/drawing/2014/main" id="{A770EA7E-36C8-3342-B70C-2DA2FD8C7B3E}"/>
              </a:ext>
            </a:extLst>
          </p:cNvPr>
          <p:cNvGrpSpPr/>
          <p:nvPr/>
        </p:nvGrpSpPr>
        <p:grpSpPr>
          <a:xfrm>
            <a:off x="2794971" y="4930512"/>
            <a:ext cx="2085975" cy="584200"/>
            <a:chOff x="2617354" y="3046413"/>
            <a:chExt cx="2085975" cy="584200"/>
          </a:xfrm>
        </p:grpSpPr>
        <p:sp>
          <p:nvSpPr>
            <p:cNvPr id="16" name="Line 66">
              <a:extLst>
                <a:ext uri="{FF2B5EF4-FFF2-40B4-BE49-F238E27FC236}">
                  <a16:creationId xmlns:a16="http://schemas.microsoft.com/office/drawing/2014/main" id="{7BC224F4-2A52-C946-B3A2-501E3BADDE24}"/>
                </a:ext>
              </a:extLst>
            </p:cNvPr>
            <p:cNvSpPr>
              <a:spLocks noChangeShapeType="1"/>
            </p:cNvSpPr>
            <p:nvPr/>
          </p:nvSpPr>
          <p:spPr bwMode="auto">
            <a:xfrm flipV="1">
              <a:off x="2617354" y="3268663"/>
              <a:ext cx="2085975" cy="361950"/>
            </a:xfrm>
            <a:prstGeom prst="line">
              <a:avLst/>
            </a:prstGeom>
            <a:noFill/>
            <a:ln w="28575">
              <a:solidFill>
                <a:srgbClr val="0000A8"/>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7" name="Text Box 67">
              <a:extLst>
                <a:ext uri="{FF2B5EF4-FFF2-40B4-BE49-F238E27FC236}">
                  <a16:creationId xmlns:a16="http://schemas.microsoft.com/office/drawing/2014/main" id="{EF38DB23-31AC-F649-B4F9-0760E840DF33}"/>
                </a:ext>
              </a:extLst>
            </p:cNvPr>
            <p:cNvSpPr txBox="1">
              <a:spLocks noChangeArrowheads="1"/>
            </p:cNvSpPr>
            <p:nvPr/>
          </p:nvSpPr>
          <p:spPr bwMode="auto">
            <a:xfrm>
              <a:off x="3357129" y="3046413"/>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latin typeface="Calibri" panose="020F0502020204030204" pitchFamily="34" charset="0"/>
                  <a:cs typeface="Calibri" panose="020F0502020204030204" pitchFamily="34" charset="0"/>
                </a:rPr>
                <a:t>Hi</a:t>
              </a:r>
            </a:p>
          </p:txBody>
        </p:sp>
      </p:grpSp>
      <p:grpSp>
        <p:nvGrpSpPr>
          <p:cNvPr id="80" name="Group 79">
            <a:extLst>
              <a:ext uri="{FF2B5EF4-FFF2-40B4-BE49-F238E27FC236}">
                <a16:creationId xmlns:a16="http://schemas.microsoft.com/office/drawing/2014/main" id="{C148AFC4-3C67-AC4E-9DBE-C6C666348971}"/>
              </a:ext>
            </a:extLst>
          </p:cNvPr>
          <p:cNvGrpSpPr/>
          <p:nvPr/>
        </p:nvGrpSpPr>
        <p:grpSpPr>
          <a:xfrm>
            <a:off x="2779096" y="5516300"/>
            <a:ext cx="2162175" cy="708025"/>
            <a:chOff x="2601479" y="3632201"/>
            <a:chExt cx="2162175" cy="708025"/>
          </a:xfrm>
        </p:grpSpPr>
        <p:sp>
          <p:nvSpPr>
            <p:cNvPr id="18" name="Line 70">
              <a:extLst>
                <a:ext uri="{FF2B5EF4-FFF2-40B4-BE49-F238E27FC236}">
                  <a16:creationId xmlns:a16="http://schemas.microsoft.com/office/drawing/2014/main" id="{D7E081E5-97A2-4147-A169-A6935464DFF0}"/>
                </a:ext>
              </a:extLst>
            </p:cNvPr>
            <p:cNvSpPr>
              <a:spLocks noChangeShapeType="1"/>
            </p:cNvSpPr>
            <p:nvPr/>
          </p:nvSpPr>
          <p:spPr bwMode="auto">
            <a:xfrm>
              <a:off x="2601479" y="3700463"/>
              <a:ext cx="2162175" cy="438150"/>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grpSp>
          <p:nvGrpSpPr>
            <p:cNvPr id="19" name="Group 72">
              <a:extLst>
                <a:ext uri="{FF2B5EF4-FFF2-40B4-BE49-F238E27FC236}">
                  <a16:creationId xmlns:a16="http://schemas.microsoft.com/office/drawing/2014/main" id="{A01E23B5-0258-7C4C-BA5D-199419A7F92F}"/>
                </a:ext>
              </a:extLst>
            </p:cNvPr>
            <p:cNvGrpSpPr>
              <a:grpSpLocks/>
            </p:cNvGrpSpPr>
            <p:nvPr/>
          </p:nvGrpSpPr>
          <p:grpSpPr bwMode="auto">
            <a:xfrm>
              <a:off x="3158693" y="3632201"/>
              <a:ext cx="974725" cy="708025"/>
              <a:chOff x="773" y="2747"/>
              <a:chExt cx="614" cy="446"/>
            </a:xfrm>
          </p:grpSpPr>
          <p:sp>
            <p:nvSpPr>
              <p:cNvPr id="20" name="Rectangle 71">
                <a:extLst>
                  <a:ext uri="{FF2B5EF4-FFF2-40B4-BE49-F238E27FC236}">
                    <a16:creationId xmlns:a16="http://schemas.microsoft.com/office/drawing/2014/main" id="{66DE04EC-3AB2-4545-8A40-349D717B3F7F}"/>
                  </a:ext>
                </a:extLst>
              </p:cNvPr>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21" name="Text Box 69">
                <a:extLst>
                  <a:ext uri="{FF2B5EF4-FFF2-40B4-BE49-F238E27FC236}">
                    <a16:creationId xmlns:a16="http://schemas.microsoft.com/office/drawing/2014/main" id="{74B04ADF-02C6-6943-8532-39BACC3EDB9B}"/>
                  </a:ext>
                </a:extLst>
              </p:cNvPr>
              <p:cNvSpPr txBox="1">
                <a:spLocks noChangeArrowheads="1"/>
              </p:cNvSpPr>
              <p:nvPr/>
            </p:nvSpPr>
            <p:spPr bwMode="auto">
              <a:xfrm>
                <a:off x="773" y="2747"/>
                <a:ext cx="614"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dirty="0">
                    <a:latin typeface="Calibri" panose="020F0502020204030204" pitchFamily="34" charset="0"/>
                    <a:cs typeface="Calibri" panose="020F0502020204030204" pitchFamily="34" charset="0"/>
                  </a:rPr>
                  <a:t>Got the</a:t>
                </a:r>
              </a:p>
              <a:p>
                <a:pPr algn="ctr"/>
                <a:r>
                  <a:rPr lang="en-US" altLang="en-US" sz="2000" dirty="0">
                    <a:latin typeface="Calibri" panose="020F0502020204030204" pitchFamily="34" charset="0"/>
                    <a:cs typeface="Calibri" panose="020F0502020204030204" pitchFamily="34" charset="0"/>
                  </a:rPr>
                  <a:t>time?</a:t>
                </a:r>
              </a:p>
            </p:txBody>
          </p:sp>
        </p:grpSp>
      </p:grpSp>
      <p:grpSp>
        <p:nvGrpSpPr>
          <p:cNvPr id="81" name="Group 80">
            <a:extLst>
              <a:ext uri="{FF2B5EF4-FFF2-40B4-BE49-F238E27FC236}">
                <a16:creationId xmlns:a16="http://schemas.microsoft.com/office/drawing/2014/main" id="{0746F316-9DC6-CE4A-B297-F2AB0B6A4762}"/>
              </a:ext>
            </a:extLst>
          </p:cNvPr>
          <p:cNvGrpSpPr/>
          <p:nvPr/>
        </p:nvGrpSpPr>
        <p:grpSpPr>
          <a:xfrm>
            <a:off x="2941021" y="6156062"/>
            <a:ext cx="1952625" cy="466731"/>
            <a:chOff x="2763404" y="4271963"/>
            <a:chExt cx="1952625" cy="466731"/>
          </a:xfrm>
        </p:grpSpPr>
        <p:sp>
          <p:nvSpPr>
            <p:cNvPr id="22" name="Line 73">
              <a:extLst>
                <a:ext uri="{FF2B5EF4-FFF2-40B4-BE49-F238E27FC236}">
                  <a16:creationId xmlns:a16="http://schemas.microsoft.com/office/drawing/2014/main" id="{33CD3426-2C89-A640-B8D9-4426CF1B003F}"/>
                </a:ext>
              </a:extLst>
            </p:cNvPr>
            <p:cNvSpPr>
              <a:spLocks noChangeShapeType="1"/>
            </p:cNvSpPr>
            <p:nvPr/>
          </p:nvSpPr>
          <p:spPr bwMode="auto">
            <a:xfrm flipV="1">
              <a:off x="2763404" y="4271963"/>
              <a:ext cx="1952625" cy="333375"/>
            </a:xfrm>
            <a:prstGeom prst="line">
              <a:avLst/>
            </a:prstGeom>
            <a:noFill/>
            <a:ln w="28575">
              <a:solidFill>
                <a:srgbClr val="0000A8"/>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grpSp>
          <p:nvGrpSpPr>
            <p:cNvPr id="23" name="Group 76">
              <a:extLst>
                <a:ext uri="{FF2B5EF4-FFF2-40B4-BE49-F238E27FC236}">
                  <a16:creationId xmlns:a16="http://schemas.microsoft.com/office/drawing/2014/main" id="{A6420C74-64CF-2247-8D4B-DD2DBFA6F771}"/>
                </a:ext>
              </a:extLst>
            </p:cNvPr>
            <p:cNvGrpSpPr>
              <a:grpSpLocks/>
            </p:cNvGrpSpPr>
            <p:nvPr/>
          </p:nvGrpSpPr>
          <p:grpSpPr bwMode="auto">
            <a:xfrm>
              <a:off x="3233304" y="4276731"/>
              <a:ext cx="796925" cy="461963"/>
              <a:chOff x="1046" y="2771"/>
              <a:chExt cx="502" cy="291"/>
            </a:xfrm>
          </p:grpSpPr>
          <p:sp>
            <p:nvSpPr>
              <p:cNvPr id="24" name="Rectangle 75">
                <a:extLst>
                  <a:ext uri="{FF2B5EF4-FFF2-40B4-BE49-F238E27FC236}">
                    <a16:creationId xmlns:a16="http://schemas.microsoft.com/office/drawing/2014/main" id="{D5183736-BE0E-AB46-AFBB-CE022786DFEA}"/>
                  </a:ext>
                </a:extLst>
              </p:cNvPr>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25" name="Text Box 74">
                <a:extLst>
                  <a:ext uri="{FF2B5EF4-FFF2-40B4-BE49-F238E27FC236}">
                    <a16:creationId xmlns:a16="http://schemas.microsoft.com/office/drawing/2014/main" id="{1F4F822A-BED8-454A-AAC2-A1B3AFF6B966}"/>
                  </a:ext>
                </a:extLst>
              </p:cNvPr>
              <p:cNvSpPr txBox="1">
                <a:spLocks noChangeArrowheads="1"/>
              </p:cNvSpPr>
              <p:nvPr/>
            </p:nvSpPr>
            <p:spPr bwMode="auto">
              <a:xfrm>
                <a:off x="1046" y="2771"/>
                <a:ext cx="4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latin typeface="Calibri" panose="020F0502020204030204" pitchFamily="34" charset="0"/>
                    <a:cs typeface="Calibri" panose="020F0502020204030204" pitchFamily="34" charset="0"/>
                  </a:rPr>
                  <a:t>2:00</a:t>
                </a:r>
              </a:p>
            </p:txBody>
          </p:sp>
        </p:grpSp>
      </p:grpSp>
      <p:sp>
        <p:nvSpPr>
          <p:cNvPr id="37" name="Line 101">
            <a:extLst>
              <a:ext uri="{FF2B5EF4-FFF2-40B4-BE49-F238E27FC236}">
                <a16:creationId xmlns:a16="http://schemas.microsoft.com/office/drawing/2014/main" id="{CAF66A4D-D465-0449-A83A-EAD8BADEBC8D}"/>
              </a:ext>
            </a:extLst>
          </p:cNvPr>
          <p:cNvSpPr>
            <a:spLocks noChangeShapeType="1"/>
          </p:cNvSpPr>
          <p:nvPr/>
        </p:nvSpPr>
        <p:spPr bwMode="auto">
          <a:xfrm flipH="1">
            <a:off x="5901710" y="3999444"/>
            <a:ext cx="6052" cy="2794496"/>
          </a:xfrm>
          <a:prstGeom prst="line">
            <a:avLst/>
          </a:prstGeom>
          <a:noFill/>
          <a:ln w="19050">
            <a:solidFill>
              <a:schemeClr val="bg1">
                <a:lumMod val="7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38" name="Group 105">
            <a:extLst>
              <a:ext uri="{FF2B5EF4-FFF2-40B4-BE49-F238E27FC236}">
                <a16:creationId xmlns:a16="http://schemas.microsoft.com/office/drawing/2014/main" id="{CC2D24A5-7C64-F545-A05A-3752F815F89F}"/>
              </a:ext>
            </a:extLst>
          </p:cNvPr>
          <p:cNvGrpSpPr>
            <a:grpSpLocks/>
          </p:cNvGrpSpPr>
          <p:nvPr/>
        </p:nvGrpSpPr>
        <p:grpSpPr bwMode="auto">
          <a:xfrm>
            <a:off x="5555929" y="5507106"/>
            <a:ext cx="720725" cy="396875"/>
            <a:chOff x="2198" y="3221"/>
            <a:chExt cx="454" cy="250"/>
          </a:xfrm>
        </p:grpSpPr>
        <p:sp>
          <p:nvSpPr>
            <p:cNvPr id="39" name="Rectangle 104">
              <a:extLst>
                <a:ext uri="{FF2B5EF4-FFF2-40B4-BE49-F238E27FC236}">
                  <a16:creationId xmlns:a16="http://schemas.microsoft.com/office/drawing/2014/main" id="{6BF887FC-DA49-BC42-A376-A29D67B86ED9}"/>
                </a:ext>
              </a:extLst>
            </p:cNvPr>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40" name="Text Box 102">
              <a:extLst>
                <a:ext uri="{FF2B5EF4-FFF2-40B4-BE49-F238E27FC236}">
                  <a16:creationId xmlns:a16="http://schemas.microsoft.com/office/drawing/2014/main" id="{FD6E114D-BB61-5A43-A6C4-EB93B477DD11}"/>
                </a:ext>
              </a:extLst>
            </p:cNvPr>
            <p:cNvSpPr txBox="1">
              <a:spLocks noChangeArrowheads="1"/>
            </p:cNvSpPr>
            <p:nvPr/>
          </p:nvSpPr>
          <p:spPr bwMode="auto">
            <a:xfrm>
              <a:off x="2198" y="3221"/>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latin typeface="Calibri" panose="020F0502020204030204" pitchFamily="34" charset="0"/>
                  <a:cs typeface="Calibri" panose="020F0502020204030204" pitchFamily="34" charset="0"/>
                </a:rPr>
                <a:t>time</a:t>
              </a:r>
            </a:p>
          </p:txBody>
        </p:sp>
      </p:grpSp>
      <p:grpSp>
        <p:nvGrpSpPr>
          <p:cNvPr id="83" name="Group 82">
            <a:extLst>
              <a:ext uri="{FF2B5EF4-FFF2-40B4-BE49-F238E27FC236}">
                <a16:creationId xmlns:a16="http://schemas.microsoft.com/office/drawing/2014/main" id="{0CD6B86A-6F1B-0548-9764-136C60D90701}"/>
              </a:ext>
            </a:extLst>
          </p:cNvPr>
          <p:cNvGrpSpPr/>
          <p:nvPr/>
        </p:nvGrpSpPr>
        <p:grpSpPr>
          <a:xfrm>
            <a:off x="6963746" y="5140062"/>
            <a:ext cx="2216150" cy="589096"/>
            <a:chOff x="6786129" y="3255963"/>
            <a:chExt cx="2216150" cy="589096"/>
          </a:xfrm>
        </p:grpSpPr>
        <p:sp>
          <p:nvSpPr>
            <p:cNvPr id="28" name="Line 90">
              <a:extLst>
                <a:ext uri="{FF2B5EF4-FFF2-40B4-BE49-F238E27FC236}">
                  <a16:creationId xmlns:a16="http://schemas.microsoft.com/office/drawing/2014/main" id="{BE73EB41-048F-AA4A-A7C0-5C13D2C2255F}"/>
                </a:ext>
              </a:extLst>
            </p:cNvPr>
            <p:cNvSpPr>
              <a:spLocks noChangeShapeType="1"/>
            </p:cNvSpPr>
            <p:nvPr/>
          </p:nvSpPr>
          <p:spPr bwMode="auto">
            <a:xfrm flipV="1">
              <a:off x="6786129" y="3255963"/>
              <a:ext cx="2216150" cy="398463"/>
            </a:xfrm>
            <a:prstGeom prst="line">
              <a:avLst/>
            </a:prstGeom>
            <a:noFill/>
            <a:ln w="28575">
              <a:solidFill>
                <a:srgbClr val="0000A8"/>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29" name="Rectangle 92">
              <a:extLst>
                <a:ext uri="{FF2B5EF4-FFF2-40B4-BE49-F238E27FC236}">
                  <a16:creationId xmlns:a16="http://schemas.microsoft.com/office/drawing/2014/main" id="{3D5059BF-BB04-1840-B77C-F70CB09CD95F}"/>
                </a:ext>
              </a:extLst>
            </p:cNvPr>
            <p:cNvSpPr>
              <a:spLocks noChangeArrowheads="1"/>
            </p:cNvSpPr>
            <p:nvPr/>
          </p:nvSpPr>
          <p:spPr bwMode="auto">
            <a:xfrm>
              <a:off x="7221104" y="3278188"/>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30" name="Text Box 91">
              <a:extLst>
                <a:ext uri="{FF2B5EF4-FFF2-40B4-BE49-F238E27FC236}">
                  <a16:creationId xmlns:a16="http://schemas.microsoft.com/office/drawing/2014/main" id="{8B99F7C9-41C0-E948-A1F8-DBFF6271EFCF}"/>
                </a:ext>
              </a:extLst>
            </p:cNvPr>
            <p:cNvSpPr txBox="1">
              <a:spLocks noChangeArrowheads="1"/>
            </p:cNvSpPr>
            <p:nvPr/>
          </p:nvSpPr>
          <p:spPr bwMode="auto">
            <a:xfrm>
              <a:off x="7125853" y="3279776"/>
              <a:ext cx="1635127" cy="56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800" dirty="0">
                  <a:latin typeface="Calibri" panose="020F0502020204030204" pitchFamily="34" charset="0"/>
                  <a:cs typeface="Calibri" panose="020F0502020204030204" pitchFamily="34" charset="0"/>
                </a:rPr>
                <a:t>TCP connection</a:t>
              </a:r>
            </a:p>
            <a:p>
              <a:pPr algn="ctr">
                <a:lnSpc>
                  <a:spcPct val="85000"/>
                </a:lnSpc>
              </a:pPr>
              <a:r>
                <a:rPr lang="en-US" altLang="en-US" sz="1800" dirty="0">
                  <a:latin typeface="Calibri" panose="020F0502020204030204" pitchFamily="34" charset="0"/>
                  <a:cs typeface="Calibri" panose="020F0502020204030204" pitchFamily="34" charset="0"/>
                </a:rPr>
                <a:t>response</a:t>
              </a:r>
            </a:p>
          </p:txBody>
        </p:sp>
      </p:grpSp>
      <p:grpSp>
        <p:nvGrpSpPr>
          <p:cNvPr id="85" name="Group 84">
            <a:extLst>
              <a:ext uri="{FF2B5EF4-FFF2-40B4-BE49-F238E27FC236}">
                <a16:creationId xmlns:a16="http://schemas.microsoft.com/office/drawing/2014/main" id="{B3F6BB2A-A83B-6E42-97C8-7ABAD5335595}"/>
              </a:ext>
            </a:extLst>
          </p:cNvPr>
          <p:cNvGrpSpPr/>
          <p:nvPr/>
        </p:nvGrpSpPr>
        <p:grpSpPr>
          <a:xfrm>
            <a:off x="7011371" y="6332275"/>
            <a:ext cx="2343150" cy="461665"/>
            <a:chOff x="6833754" y="4448176"/>
            <a:chExt cx="2343150" cy="461665"/>
          </a:xfrm>
        </p:grpSpPr>
        <p:sp>
          <p:nvSpPr>
            <p:cNvPr id="26" name="Line 85">
              <a:extLst>
                <a:ext uri="{FF2B5EF4-FFF2-40B4-BE49-F238E27FC236}">
                  <a16:creationId xmlns:a16="http://schemas.microsoft.com/office/drawing/2014/main" id="{45CDA1E6-D436-1747-9985-487C3C2A77F0}"/>
                </a:ext>
              </a:extLst>
            </p:cNvPr>
            <p:cNvSpPr>
              <a:spLocks noChangeShapeType="1"/>
            </p:cNvSpPr>
            <p:nvPr/>
          </p:nvSpPr>
          <p:spPr bwMode="auto">
            <a:xfrm flipV="1">
              <a:off x="6833754" y="4464051"/>
              <a:ext cx="2343150" cy="428625"/>
            </a:xfrm>
            <a:prstGeom prst="line">
              <a:avLst/>
            </a:prstGeom>
            <a:noFill/>
            <a:ln w="28575">
              <a:solidFill>
                <a:srgbClr val="0000A8"/>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35" name="Rectangle 99">
              <a:extLst>
                <a:ext uri="{FF2B5EF4-FFF2-40B4-BE49-F238E27FC236}">
                  <a16:creationId xmlns:a16="http://schemas.microsoft.com/office/drawing/2014/main" id="{0522444E-A828-BE46-A531-855D0C776C75}"/>
                </a:ext>
              </a:extLst>
            </p:cNvPr>
            <p:cNvSpPr>
              <a:spLocks noChangeArrowheads="1"/>
            </p:cNvSpPr>
            <p:nvPr/>
          </p:nvSpPr>
          <p:spPr bwMode="auto">
            <a:xfrm>
              <a:off x="7602104" y="4562476"/>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36" name="Text Box 100">
              <a:extLst>
                <a:ext uri="{FF2B5EF4-FFF2-40B4-BE49-F238E27FC236}">
                  <a16:creationId xmlns:a16="http://schemas.microsoft.com/office/drawing/2014/main" id="{D6A3FC64-B8C3-524A-97EA-7601A8235EE4}"/>
                </a:ext>
              </a:extLst>
            </p:cNvPr>
            <p:cNvSpPr txBox="1">
              <a:spLocks noChangeArrowheads="1"/>
            </p:cNvSpPr>
            <p:nvPr/>
          </p:nvSpPr>
          <p:spPr bwMode="auto">
            <a:xfrm>
              <a:off x="7568767" y="4448176"/>
              <a:ext cx="881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latin typeface="Calibri" panose="020F0502020204030204" pitchFamily="34" charset="0"/>
                  <a:cs typeface="Calibri" panose="020F0502020204030204" pitchFamily="34" charset="0"/>
                </a:rPr>
                <a:t>&lt;file&gt;</a:t>
              </a:r>
            </a:p>
          </p:txBody>
        </p:sp>
      </p:grpSp>
      <p:grpSp>
        <p:nvGrpSpPr>
          <p:cNvPr id="82" name="Group 81">
            <a:extLst>
              <a:ext uri="{FF2B5EF4-FFF2-40B4-BE49-F238E27FC236}">
                <a16:creationId xmlns:a16="http://schemas.microsoft.com/office/drawing/2014/main" id="{0CDE2E27-ED1E-7344-9B31-50A4E5C09D16}"/>
              </a:ext>
            </a:extLst>
          </p:cNvPr>
          <p:cNvGrpSpPr/>
          <p:nvPr/>
        </p:nvGrpSpPr>
        <p:grpSpPr>
          <a:xfrm>
            <a:off x="7025659" y="4505062"/>
            <a:ext cx="2176462" cy="565283"/>
            <a:chOff x="6848042" y="2620963"/>
            <a:chExt cx="2176462" cy="565283"/>
          </a:xfrm>
        </p:grpSpPr>
        <p:sp>
          <p:nvSpPr>
            <p:cNvPr id="27" name="Line 89">
              <a:extLst>
                <a:ext uri="{FF2B5EF4-FFF2-40B4-BE49-F238E27FC236}">
                  <a16:creationId xmlns:a16="http://schemas.microsoft.com/office/drawing/2014/main" id="{ABF41D13-8507-D844-86E0-3E5322573953}"/>
                </a:ext>
              </a:extLst>
            </p:cNvPr>
            <p:cNvSpPr>
              <a:spLocks noChangeShapeType="1"/>
            </p:cNvSpPr>
            <p:nvPr/>
          </p:nvSpPr>
          <p:spPr bwMode="auto">
            <a:xfrm>
              <a:off x="6848042" y="2749551"/>
              <a:ext cx="2176462" cy="347662"/>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41" name="Rectangle 52">
              <a:extLst>
                <a:ext uri="{FF2B5EF4-FFF2-40B4-BE49-F238E27FC236}">
                  <a16:creationId xmlns:a16="http://schemas.microsoft.com/office/drawing/2014/main" id="{3880A042-2FB6-1941-9EF6-2BBEF497D0DB}"/>
                </a:ext>
              </a:extLst>
            </p:cNvPr>
            <p:cNvSpPr>
              <a:spLocks noChangeArrowheads="1"/>
            </p:cNvSpPr>
            <p:nvPr/>
          </p:nvSpPr>
          <p:spPr bwMode="auto">
            <a:xfrm>
              <a:off x="7133792" y="2689226"/>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42" name="Text Box 91">
              <a:extLst>
                <a:ext uri="{FF2B5EF4-FFF2-40B4-BE49-F238E27FC236}">
                  <a16:creationId xmlns:a16="http://schemas.microsoft.com/office/drawing/2014/main" id="{520D7CEC-5ABE-CB47-A52E-8A54D3A49642}"/>
                </a:ext>
              </a:extLst>
            </p:cNvPr>
            <p:cNvSpPr txBox="1">
              <a:spLocks noChangeArrowheads="1"/>
            </p:cNvSpPr>
            <p:nvPr/>
          </p:nvSpPr>
          <p:spPr bwMode="auto">
            <a:xfrm>
              <a:off x="7170303" y="2620963"/>
              <a:ext cx="1635127" cy="56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en-US" sz="1800" dirty="0">
                  <a:latin typeface="Calibri" panose="020F0502020204030204" pitchFamily="34" charset="0"/>
                  <a:cs typeface="Calibri" panose="020F0502020204030204" pitchFamily="34" charset="0"/>
                </a:rPr>
                <a:t>TCP connection</a:t>
              </a:r>
            </a:p>
            <a:p>
              <a:pPr algn="ctr">
                <a:lnSpc>
                  <a:spcPct val="85000"/>
                </a:lnSpc>
              </a:pPr>
              <a:r>
                <a:rPr lang="en-US" altLang="en-US" sz="1800" dirty="0">
                  <a:latin typeface="Calibri" panose="020F0502020204030204" pitchFamily="34" charset="0"/>
                  <a:cs typeface="Calibri" panose="020F0502020204030204" pitchFamily="34" charset="0"/>
                </a:rPr>
                <a:t>request</a:t>
              </a:r>
            </a:p>
          </p:txBody>
        </p:sp>
      </p:grpSp>
      <p:grpSp>
        <p:nvGrpSpPr>
          <p:cNvPr id="43" name="Group 57">
            <a:extLst>
              <a:ext uri="{FF2B5EF4-FFF2-40B4-BE49-F238E27FC236}">
                <a16:creationId xmlns:a16="http://schemas.microsoft.com/office/drawing/2014/main" id="{4A4CE652-658D-B343-B65F-6AC8513C167B}"/>
              </a:ext>
            </a:extLst>
          </p:cNvPr>
          <p:cNvGrpSpPr>
            <a:grpSpLocks/>
          </p:cNvGrpSpPr>
          <p:nvPr/>
        </p:nvGrpSpPr>
        <p:grpSpPr bwMode="auto">
          <a:xfrm>
            <a:off x="9257684" y="4605075"/>
            <a:ext cx="357186" cy="755650"/>
            <a:chOff x="4140" y="429"/>
            <a:chExt cx="1425" cy="2396"/>
          </a:xfrm>
        </p:grpSpPr>
        <p:sp>
          <p:nvSpPr>
            <p:cNvPr id="44" name="Freeform 58">
              <a:extLst>
                <a:ext uri="{FF2B5EF4-FFF2-40B4-BE49-F238E27FC236}">
                  <a16:creationId xmlns:a16="http://schemas.microsoft.com/office/drawing/2014/main" id="{ADF25789-D94D-6440-A211-5DCCB02CE5A2}"/>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45" name="Rectangle 59">
              <a:extLst>
                <a:ext uri="{FF2B5EF4-FFF2-40B4-BE49-F238E27FC236}">
                  <a16:creationId xmlns:a16="http://schemas.microsoft.com/office/drawing/2014/main" id="{E3F6D782-AA2A-884C-8F31-18FB963D429A}"/>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46" name="Freeform 60">
              <a:extLst>
                <a:ext uri="{FF2B5EF4-FFF2-40B4-BE49-F238E27FC236}">
                  <a16:creationId xmlns:a16="http://schemas.microsoft.com/office/drawing/2014/main" id="{8E62C232-6002-7B40-98F7-09DFB8653CE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47" name="Freeform 61">
              <a:extLst>
                <a:ext uri="{FF2B5EF4-FFF2-40B4-BE49-F238E27FC236}">
                  <a16:creationId xmlns:a16="http://schemas.microsoft.com/office/drawing/2014/main" id="{4AE6A750-54A6-B943-91AB-340390A7C6C1}"/>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48" name="Rectangle 62">
              <a:extLst>
                <a:ext uri="{FF2B5EF4-FFF2-40B4-BE49-F238E27FC236}">
                  <a16:creationId xmlns:a16="http://schemas.microsoft.com/office/drawing/2014/main" id="{E71E8CB8-4382-3242-ABC5-C14F81AC8593}"/>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49" name="Group 63">
              <a:extLst>
                <a:ext uri="{FF2B5EF4-FFF2-40B4-BE49-F238E27FC236}">
                  <a16:creationId xmlns:a16="http://schemas.microsoft.com/office/drawing/2014/main" id="{E7EC998A-9B7F-0746-ABE8-80C8192CA7B9}"/>
                </a:ext>
              </a:extLst>
            </p:cNvPr>
            <p:cNvGrpSpPr>
              <a:grpSpLocks/>
            </p:cNvGrpSpPr>
            <p:nvPr/>
          </p:nvGrpSpPr>
          <p:grpSpPr bwMode="auto">
            <a:xfrm>
              <a:off x="4749" y="668"/>
              <a:ext cx="581" cy="145"/>
              <a:chOff x="614" y="2568"/>
              <a:chExt cx="725" cy="139"/>
            </a:xfrm>
          </p:grpSpPr>
          <p:sp>
            <p:nvSpPr>
              <p:cNvPr id="74" name="AutoShape 64">
                <a:extLst>
                  <a:ext uri="{FF2B5EF4-FFF2-40B4-BE49-F238E27FC236}">
                    <a16:creationId xmlns:a16="http://schemas.microsoft.com/office/drawing/2014/main" id="{89BFB453-7EA4-7040-A1A5-7D0E5E721F0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75" name="AutoShape 65">
                <a:extLst>
                  <a:ext uri="{FF2B5EF4-FFF2-40B4-BE49-F238E27FC236}">
                    <a16:creationId xmlns:a16="http://schemas.microsoft.com/office/drawing/2014/main" id="{DD4207D9-1C2C-A642-874A-C950D1B2F63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50" name="Rectangle 66">
              <a:extLst>
                <a:ext uri="{FF2B5EF4-FFF2-40B4-BE49-F238E27FC236}">
                  <a16:creationId xmlns:a16="http://schemas.microsoft.com/office/drawing/2014/main" id="{B93B87B1-D6FF-1A43-AFA9-2F4308B469D1}"/>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51" name="Group 67">
              <a:extLst>
                <a:ext uri="{FF2B5EF4-FFF2-40B4-BE49-F238E27FC236}">
                  <a16:creationId xmlns:a16="http://schemas.microsoft.com/office/drawing/2014/main" id="{38088FF7-02F0-DB41-8855-F8E64BFD6295}"/>
                </a:ext>
              </a:extLst>
            </p:cNvPr>
            <p:cNvGrpSpPr>
              <a:grpSpLocks/>
            </p:cNvGrpSpPr>
            <p:nvPr/>
          </p:nvGrpSpPr>
          <p:grpSpPr bwMode="auto">
            <a:xfrm>
              <a:off x="4747" y="994"/>
              <a:ext cx="581" cy="134"/>
              <a:chOff x="614" y="2568"/>
              <a:chExt cx="725" cy="139"/>
            </a:xfrm>
          </p:grpSpPr>
          <p:sp>
            <p:nvSpPr>
              <p:cNvPr id="72" name="AutoShape 68">
                <a:extLst>
                  <a:ext uri="{FF2B5EF4-FFF2-40B4-BE49-F238E27FC236}">
                    <a16:creationId xmlns:a16="http://schemas.microsoft.com/office/drawing/2014/main" id="{2800C9B7-CBF6-284C-B26D-9F63F319DF21}"/>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73" name="AutoShape 69">
                <a:extLst>
                  <a:ext uri="{FF2B5EF4-FFF2-40B4-BE49-F238E27FC236}">
                    <a16:creationId xmlns:a16="http://schemas.microsoft.com/office/drawing/2014/main" id="{96A6E1AD-EAAE-7447-A0BC-68D76E1B928F}"/>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52" name="Rectangle 70">
              <a:extLst>
                <a:ext uri="{FF2B5EF4-FFF2-40B4-BE49-F238E27FC236}">
                  <a16:creationId xmlns:a16="http://schemas.microsoft.com/office/drawing/2014/main" id="{81E7EE8D-57F7-6848-B16A-D11B811B8054}"/>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53" name="Rectangle 71">
              <a:extLst>
                <a:ext uri="{FF2B5EF4-FFF2-40B4-BE49-F238E27FC236}">
                  <a16:creationId xmlns:a16="http://schemas.microsoft.com/office/drawing/2014/main" id="{0C489C2A-C1EE-ED4E-915C-600DF0A70B15}"/>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54" name="Group 72">
              <a:extLst>
                <a:ext uri="{FF2B5EF4-FFF2-40B4-BE49-F238E27FC236}">
                  <a16:creationId xmlns:a16="http://schemas.microsoft.com/office/drawing/2014/main" id="{3D5AED95-1F84-444D-A859-E38C83F838CB}"/>
                </a:ext>
              </a:extLst>
            </p:cNvPr>
            <p:cNvGrpSpPr>
              <a:grpSpLocks/>
            </p:cNvGrpSpPr>
            <p:nvPr/>
          </p:nvGrpSpPr>
          <p:grpSpPr bwMode="auto">
            <a:xfrm>
              <a:off x="4735" y="1627"/>
              <a:ext cx="582" cy="151"/>
              <a:chOff x="614" y="2568"/>
              <a:chExt cx="725" cy="139"/>
            </a:xfrm>
          </p:grpSpPr>
          <p:sp>
            <p:nvSpPr>
              <p:cNvPr id="70" name="AutoShape 73">
                <a:extLst>
                  <a:ext uri="{FF2B5EF4-FFF2-40B4-BE49-F238E27FC236}">
                    <a16:creationId xmlns:a16="http://schemas.microsoft.com/office/drawing/2014/main" id="{A9389B09-349A-964B-85BC-37C0E562CA26}"/>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71" name="AutoShape 74">
                <a:extLst>
                  <a:ext uri="{FF2B5EF4-FFF2-40B4-BE49-F238E27FC236}">
                    <a16:creationId xmlns:a16="http://schemas.microsoft.com/office/drawing/2014/main" id="{4ACE943E-F10C-654A-BD48-143DEEAAE85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55" name="Freeform 75">
              <a:extLst>
                <a:ext uri="{FF2B5EF4-FFF2-40B4-BE49-F238E27FC236}">
                  <a16:creationId xmlns:a16="http://schemas.microsoft.com/office/drawing/2014/main" id="{9F74734C-9E68-9045-A6CE-133984B96481}"/>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Calibri" panose="020F0502020204030204" pitchFamily="34" charset="0"/>
                <a:cs typeface="Calibri" panose="020F0502020204030204" pitchFamily="34" charset="0"/>
              </a:endParaRPr>
            </a:p>
          </p:txBody>
        </p:sp>
        <p:grpSp>
          <p:nvGrpSpPr>
            <p:cNvPr id="56" name="Group 76">
              <a:extLst>
                <a:ext uri="{FF2B5EF4-FFF2-40B4-BE49-F238E27FC236}">
                  <a16:creationId xmlns:a16="http://schemas.microsoft.com/office/drawing/2014/main" id="{99AB90FB-10F4-8646-A5E4-C5948E7CADAE}"/>
                </a:ext>
              </a:extLst>
            </p:cNvPr>
            <p:cNvGrpSpPr>
              <a:grpSpLocks/>
            </p:cNvGrpSpPr>
            <p:nvPr/>
          </p:nvGrpSpPr>
          <p:grpSpPr bwMode="auto">
            <a:xfrm>
              <a:off x="4739" y="1327"/>
              <a:ext cx="582" cy="139"/>
              <a:chOff x="614" y="2568"/>
              <a:chExt cx="725" cy="139"/>
            </a:xfrm>
          </p:grpSpPr>
          <p:sp>
            <p:nvSpPr>
              <p:cNvPr id="68" name="AutoShape 77">
                <a:extLst>
                  <a:ext uri="{FF2B5EF4-FFF2-40B4-BE49-F238E27FC236}">
                    <a16:creationId xmlns:a16="http://schemas.microsoft.com/office/drawing/2014/main" id="{7F4F7BD0-881C-EA41-BF03-C3C7AA0E14C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69" name="AutoShape 78">
                <a:extLst>
                  <a:ext uri="{FF2B5EF4-FFF2-40B4-BE49-F238E27FC236}">
                    <a16:creationId xmlns:a16="http://schemas.microsoft.com/office/drawing/2014/main" id="{82794333-9BCA-1844-811D-E175BCA1CB6B}"/>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57" name="Rectangle 79">
              <a:extLst>
                <a:ext uri="{FF2B5EF4-FFF2-40B4-BE49-F238E27FC236}">
                  <a16:creationId xmlns:a16="http://schemas.microsoft.com/office/drawing/2014/main" id="{68D85044-2238-9042-992D-932AE7A07DC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58" name="Freeform 80">
              <a:extLst>
                <a:ext uri="{FF2B5EF4-FFF2-40B4-BE49-F238E27FC236}">
                  <a16:creationId xmlns:a16="http://schemas.microsoft.com/office/drawing/2014/main" id="{E6A4A31B-CB3E-DB4B-8D15-11D8649E5CCD}"/>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59" name="Freeform 81">
              <a:extLst>
                <a:ext uri="{FF2B5EF4-FFF2-40B4-BE49-F238E27FC236}">
                  <a16:creationId xmlns:a16="http://schemas.microsoft.com/office/drawing/2014/main" id="{F52D98EE-0DD8-4D4C-98E3-A45D68AEDD56}"/>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60" name="Oval 82">
              <a:extLst>
                <a:ext uri="{FF2B5EF4-FFF2-40B4-BE49-F238E27FC236}">
                  <a16:creationId xmlns:a16="http://schemas.microsoft.com/office/drawing/2014/main" id="{490E9F0F-6592-0E4D-A291-EBC6AB463A49}"/>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61" name="Freeform 83">
              <a:extLst>
                <a:ext uri="{FF2B5EF4-FFF2-40B4-BE49-F238E27FC236}">
                  <a16:creationId xmlns:a16="http://schemas.microsoft.com/office/drawing/2014/main" id="{250F3DCA-32F4-CC4A-891A-B30F6D8ECE25}"/>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62" name="AutoShape 84">
              <a:extLst>
                <a:ext uri="{FF2B5EF4-FFF2-40B4-BE49-F238E27FC236}">
                  <a16:creationId xmlns:a16="http://schemas.microsoft.com/office/drawing/2014/main" id="{6DF44EB1-30B7-8E4A-A62D-94C2ECCAE568}"/>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63" name="AutoShape 85">
              <a:extLst>
                <a:ext uri="{FF2B5EF4-FFF2-40B4-BE49-F238E27FC236}">
                  <a16:creationId xmlns:a16="http://schemas.microsoft.com/office/drawing/2014/main" id="{1E80FD31-CF6D-E841-82CE-8485CA3930B6}"/>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64" name="Oval 86">
              <a:extLst>
                <a:ext uri="{FF2B5EF4-FFF2-40B4-BE49-F238E27FC236}">
                  <a16:creationId xmlns:a16="http://schemas.microsoft.com/office/drawing/2014/main" id="{A6798635-53B6-DB47-8748-A593507CD788}"/>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65" name="Oval 87">
              <a:extLst>
                <a:ext uri="{FF2B5EF4-FFF2-40B4-BE49-F238E27FC236}">
                  <a16:creationId xmlns:a16="http://schemas.microsoft.com/office/drawing/2014/main" id="{37BB0D05-8767-CF4E-8C65-67C1D8D3FDA2}"/>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dirty="0">
                <a:latin typeface="Calibri" panose="020F0502020204030204" pitchFamily="34" charset="0"/>
                <a:cs typeface="Calibri" panose="020F0502020204030204" pitchFamily="34" charset="0"/>
              </a:endParaRPr>
            </a:p>
          </p:txBody>
        </p:sp>
        <p:sp>
          <p:nvSpPr>
            <p:cNvPr id="66" name="Oval 88">
              <a:extLst>
                <a:ext uri="{FF2B5EF4-FFF2-40B4-BE49-F238E27FC236}">
                  <a16:creationId xmlns:a16="http://schemas.microsoft.com/office/drawing/2014/main" id="{FA7F2C7C-7482-A14C-87FE-F9538208A662}"/>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67" name="Rectangle 89">
              <a:extLst>
                <a:ext uri="{FF2B5EF4-FFF2-40B4-BE49-F238E27FC236}">
                  <a16:creationId xmlns:a16="http://schemas.microsoft.com/office/drawing/2014/main" id="{9D056117-88A7-394A-A294-1A033CE4FB8C}"/>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grpSp>
        <p:nvGrpSpPr>
          <p:cNvPr id="76" name="Group 90">
            <a:extLst>
              <a:ext uri="{FF2B5EF4-FFF2-40B4-BE49-F238E27FC236}">
                <a16:creationId xmlns:a16="http://schemas.microsoft.com/office/drawing/2014/main" id="{95F59C81-FDB0-844F-941B-B561FC589D42}"/>
              </a:ext>
            </a:extLst>
          </p:cNvPr>
          <p:cNvGrpSpPr>
            <a:grpSpLocks/>
          </p:cNvGrpSpPr>
          <p:nvPr/>
        </p:nvGrpSpPr>
        <p:grpSpPr bwMode="auto">
          <a:xfrm>
            <a:off x="6120784" y="4162162"/>
            <a:ext cx="893762" cy="828675"/>
            <a:chOff x="-44" y="1473"/>
            <a:chExt cx="981" cy="1105"/>
          </a:xfrm>
        </p:grpSpPr>
        <p:pic>
          <p:nvPicPr>
            <p:cNvPr id="77" name="Picture 91" descr="desktop_computer_stylized_medium">
              <a:extLst>
                <a:ext uri="{FF2B5EF4-FFF2-40B4-BE49-F238E27FC236}">
                  <a16:creationId xmlns:a16="http://schemas.microsoft.com/office/drawing/2014/main" id="{82B0CE96-D20F-0542-B0DD-F5A7003AAB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92">
              <a:extLst>
                <a:ext uri="{FF2B5EF4-FFF2-40B4-BE49-F238E27FC236}">
                  <a16:creationId xmlns:a16="http://schemas.microsoft.com/office/drawing/2014/main" id="{F915E8C7-3CEB-4841-BD57-4B6D62B70280}"/>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dirty="0">
                <a:latin typeface="Calibri" panose="020F0502020204030204" pitchFamily="34" charset="0"/>
                <a:cs typeface="Calibri" panose="020F0502020204030204" pitchFamily="34" charset="0"/>
              </a:endParaRPr>
            </a:p>
          </p:txBody>
        </p:sp>
      </p:grpSp>
      <p:grpSp>
        <p:nvGrpSpPr>
          <p:cNvPr id="84" name="Group 83">
            <a:extLst>
              <a:ext uri="{FF2B5EF4-FFF2-40B4-BE49-F238E27FC236}">
                <a16:creationId xmlns:a16="http://schemas.microsoft.com/office/drawing/2014/main" id="{FE692778-9BBA-824F-8F43-DA909E4E4FB8}"/>
              </a:ext>
            </a:extLst>
          </p:cNvPr>
          <p:cNvGrpSpPr/>
          <p:nvPr/>
        </p:nvGrpSpPr>
        <p:grpSpPr>
          <a:xfrm>
            <a:off x="6843926" y="5786175"/>
            <a:ext cx="2925958" cy="425450"/>
            <a:chOff x="6666309" y="3902076"/>
            <a:chExt cx="2925958" cy="425450"/>
          </a:xfrm>
        </p:grpSpPr>
        <p:sp>
          <p:nvSpPr>
            <p:cNvPr id="31" name="Line 94">
              <a:extLst>
                <a:ext uri="{FF2B5EF4-FFF2-40B4-BE49-F238E27FC236}">
                  <a16:creationId xmlns:a16="http://schemas.microsoft.com/office/drawing/2014/main" id="{1E51E9DA-15A6-C14B-AFD5-A46BE25514EC}"/>
                </a:ext>
              </a:extLst>
            </p:cNvPr>
            <p:cNvSpPr>
              <a:spLocks noChangeShapeType="1"/>
            </p:cNvSpPr>
            <p:nvPr/>
          </p:nvSpPr>
          <p:spPr bwMode="auto">
            <a:xfrm>
              <a:off x="6833754" y="3902076"/>
              <a:ext cx="2400300" cy="419100"/>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F4E0794-86DC-1F40-8E76-AAAF9B0356E2}"/>
                </a:ext>
              </a:extLst>
            </p:cNvPr>
            <p:cNvSpPr/>
            <p:nvPr/>
          </p:nvSpPr>
          <p:spPr>
            <a:xfrm>
              <a:off x="7315200" y="4021087"/>
              <a:ext cx="1687079" cy="2829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Box 95">
              <a:extLst>
                <a:ext uri="{FF2B5EF4-FFF2-40B4-BE49-F238E27FC236}">
                  <a16:creationId xmlns:a16="http://schemas.microsoft.com/office/drawing/2014/main" id="{F4BA7FFC-6F32-A047-8695-B7E781EB81A0}"/>
                </a:ext>
              </a:extLst>
            </p:cNvPr>
            <p:cNvSpPr txBox="1">
              <a:spLocks noChangeArrowheads="1"/>
            </p:cNvSpPr>
            <p:nvPr/>
          </p:nvSpPr>
          <p:spPr bwMode="auto">
            <a:xfrm>
              <a:off x="6666309" y="3960813"/>
              <a:ext cx="292595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Calibri" panose="020F0502020204030204" pitchFamily="34" charset="0"/>
                  <a:cs typeface="Calibri" panose="020F0502020204030204" pitchFamily="34" charset="0"/>
                </a:rPr>
                <a:t>GET</a:t>
              </a:r>
              <a:r>
                <a:rPr lang="en-US" altLang="en-US" sz="1400" dirty="0">
                  <a:latin typeface="Calibri" panose="020F0502020204030204" pitchFamily="34" charset="0"/>
                  <a:cs typeface="Calibri" panose="020F0502020204030204" pitchFamily="34" charset="0"/>
                </a:rPr>
                <a:t> </a:t>
              </a:r>
              <a:r>
                <a:rPr lang="en-US" altLang="en-US" sz="1200" dirty="0">
                  <a:latin typeface="+mn-lt"/>
                  <a:cs typeface="Calibri" panose="020F0502020204030204" pitchFamily="34" charset="0"/>
                </a:rPr>
                <a:t>http://gaia.cs.umass.edu/kurose_ross</a:t>
              </a:r>
              <a:endParaRPr lang="en-US" altLang="en-US" dirty="0">
                <a:latin typeface="+mn-lt"/>
                <a:cs typeface="Calibri" panose="020F0502020204030204" pitchFamily="34" charset="0"/>
              </a:endParaRPr>
            </a:p>
          </p:txBody>
        </p:sp>
      </p:grpSp>
      <p:sp>
        <p:nvSpPr>
          <p:cNvPr id="33" name="Rectangle 5">
            <a:extLst>
              <a:ext uri="{FF2B5EF4-FFF2-40B4-BE49-F238E27FC236}">
                <a16:creationId xmlns:a16="http://schemas.microsoft.com/office/drawing/2014/main" id="{11A780A1-D904-38B2-0D77-10BE29FA337B}"/>
              </a:ext>
            </a:extLst>
          </p:cNvPr>
          <p:cNvSpPr>
            <a:spLocks noChangeArrowheads="1"/>
          </p:cNvSpPr>
          <p:nvPr/>
        </p:nvSpPr>
        <p:spPr bwMode="auto">
          <a:xfrm>
            <a:off x="838200" y="1354669"/>
            <a:ext cx="11009529" cy="79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buClr>
                <a:schemeClr val="accent2"/>
              </a:buClr>
              <a:buSzPct val="85000"/>
              <a:buFont typeface="Wingdings" pitchFamily="2" charset="2"/>
              <a:buNone/>
            </a:pPr>
            <a:r>
              <a:rPr lang="en-US" altLang="en-US" i="1" dirty="0">
                <a:solidFill>
                  <a:srgbClr val="CC0000"/>
                </a:solidFill>
                <a:latin typeface="+mn-lt"/>
              </a:rPr>
              <a:t>Protocols</a:t>
            </a:r>
            <a:r>
              <a:rPr lang="en-US" altLang="en-US" i="1" dirty="0">
                <a:latin typeface="+mn-lt"/>
              </a:rPr>
              <a:t> define the </a:t>
            </a:r>
            <a:r>
              <a:rPr lang="en-US" altLang="en-US" i="1" dirty="0">
                <a:solidFill>
                  <a:srgbClr val="CC0000"/>
                </a:solidFill>
                <a:latin typeface="+mn-lt"/>
              </a:rPr>
              <a:t>format</a:t>
            </a:r>
            <a:r>
              <a:rPr lang="en-US" altLang="en-US" i="1" dirty="0">
                <a:latin typeface="+mn-lt"/>
              </a:rPr>
              <a:t>, </a:t>
            </a:r>
            <a:r>
              <a:rPr lang="en-US" altLang="en-US" i="1" dirty="0">
                <a:solidFill>
                  <a:srgbClr val="CC0000"/>
                </a:solidFill>
                <a:latin typeface="+mn-lt"/>
              </a:rPr>
              <a:t>order</a:t>
            </a:r>
            <a:r>
              <a:rPr lang="en-US" altLang="en-US" i="1" dirty="0">
                <a:latin typeface="+mn-lt"/>
              </a:rPr>
              <a:t> of </a:t>
            </a:r>
            <a:r>
              <a:rPr lang="en-US" altLang="en-US" i="1" dirty="0">
                <a:solidFill>
                  <a:srgbClr val="CC0000"/>
                </a:solidFill>
                <a:latin typeface="+mn-lt"/>
              </a:rPr>
              <a:t>messages sent and received</a:t>
            </a:r>
            <a:r>
              <a:rPr lang="en-US" altLang="en-US" i="1" dirty="0">
                <a:latin typeface="+mn-lt"/>
              </a:rPr>
              <a:t> among network</a:t>
            </a:r>
          </a:p>
          <a:p>
            <a:pPr>
              <a:spcBef>
                <a:spcPct val="20000"/>
              </a:spcBef>
              <a:buClr>
                <a:schemeClr val="accent2"/>
              </a:buClr>
              <a:buSzPct val="85000"/>
              <a:buFont typeface="Wingdings" pitchFamily="2" charset="2"/>
              <a:buNone/>
            </a:pPr>
            <a:r>
              <a:rPr lang="en-US" altLang="en-US" i="1" dirty="0">
                <a:latin typeface="+mn-lt"/>
              </a:rPr>
              <a:t>entities, and </a:t>
            </a:r>
            <a:r>
              <a:rPr lang="en-US" altLang="en-US" i="1" dirty="0">
                <a:solidFill>
                  <a:srgbClr val="CC0000"/>
                </a:solidFill>
                <a:latin typeface="+mn-lt"/>
              </a:rPr>
              <a:t>actions taken</a:t>
            </a:r>
            <a:r>
              <a:rPr lang="en-US" altLang="en-US" i="1" dirty="0">
                <a:latin typeface="+mn-lt"/>
              </a:rPr>
              <a:t> on message transmission, receipt</a:t>
            </a:r>
            <a:r>
              <a:rPr lang="en-US" altLang="en-US" i="1" dirty="0">
                <a:solidFill>
                  <a:srgbClr val="FF0000"/>
                </a:solidFill>
                <a:latin typeface="+mn-lt"/>
              </a:rPr>
              <a:t> </a:t>
            </a:r>
          </a:p>
        </p:txBody>
      </p:sp>
      <p:sp>
        <p:nvSpPr>
          <p:cNvPr id="87" name="Rectangle 3">
            <a:extLst>
              <a:ext uri="{FF2B5EF4-FFF2-40B4-BE49-F238E27FC236}">
                <a16:creationId xmlns:a16="http://schemas.microsoft.com/office/drawing/2014/main" id="{8AD128AC-2ED0-D8AD-016D-E979CDFC08B1}"/>
              </a:ext>
            </a:extLst>
          </p:cNvPr>
          <p:cNvSpPr txBox="1">
            <a:spLocks noChangeArrowheads="1"/>
          </p:cNvSpPr>
          <p:nvPr/>
        </p:nvSpPr>
        <p:spPr>
          <a:xfrm>
            <a:off x="2032972" y="2244429"/>
            <a:ext cx="3581400" cy="1938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A3"/>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3200" i="1" dirty="0">
                <a:solidFill>
                  <a:srgbClr val="CC0000"/>
                </a:solidFill>
                <a:ea typeface="ＭＳ Ｐゴシック" panose="020B0600070205080204" pitchFamily="34" charset="-128"/>
              </a:rPr>
              <a:t>Human protocols:</a:t>
            </a:r>
          </a:p>
          <a:p>
            <a:pPr marL="471487" indent="-342900">
              <a:buClrTx/>
              <a:buSzPct val="75000"/>
              <a:buFont typeface="Arial" panose="020B0604020202020204" pitchFamily="34" charset="0"/>
              <a:buChar char="•"/>
            </a:pPr>
            <a:r>
              <a:rPr lang="en-US" altLang="ja-JP" sz="2400" dirty="0">
                <a:ea typeface="ＭＳ Ｐゴシック" panose="020B0600070205080204" pitchFamily="34" charset="-128"/>
              </a:rPr>
              <a:t>“what’s the time?”</a:t>
            </a:r>
          </a:p>
          <a:p>
            <a:pPr marL="471487" indent="-342900">
              <a:buClrTx/>
              <a:buSzPct val="75000"/>
              <a:buFont typeface="Arial" panose="020B0604020202020204" pitchFamily="34" charset="0"/>
              <a:buChar char="•"/>
            </a:pPr>
            <a:r>
              <a:rPr lang="en-US" altLang="ja-JP" sz="2400" dirty="0">
                <a:ea typeface="ＭＳ Ｐゴシック" panose="020B0600070205080204" pitchFamily="34" charset="-128"/>
              </a:rPr>
              <a:t>“I have a question”</a:t>
            </a:r>
          </a:p>
          <a:p>
            <a:pPr marL="471487" indent="-342900">
              <a:buClrTx/>
              <a:buSzPct val="75000"/>
              <a:buFont typeface="Arial" panose="020B0604020202020204" pitchFamily="34" charset="0"/>
              <a:buChar char="•"/>
            </a:pPr>
            <a:r>
              <a:rPr lang="en-US" altLang="en-US" sz="2400" dirty="0">
                <a:ea typeface="ＭＳ Ｐゴシック" panose="020B0600070205080204" pitchFamily="34" charset="-128"/>
              </a:rPr>
              <a:t>introductions</a:t>
            </a:r>
            <a:endParaRPr lang="en-US" altLang="en-US" dirty="0">
              <a:ea typeface="ＭＳ Ｐゴシック" panose="020B0600070205080204" pitchFamily="34" charset="-128"/>
            </a:endParaRPr>
          </a:p>
        </p:txBody>
      </p:sp>
      <p:sp>
        <p:nvSpPr>
          <p:cNvPr id="88" name="Rectangle 4">
            <a:extLst>
              <a:ext uri="{FF2B5EF4-FFF2-40B4-BE49-F238E27FC236}">
                <a16:creationId xmlns:a16="http://schemas.microsoft.com/office/drawing/2014/main" id="{EF55940A-4FB2-05C7-CAC5-8FF98A60A082}"/>
              </a:ext>
            </a:extLst>
          </p:cNvPr>
          <p:cNvSpPr txBox="1">
            <a:spLocks noChangeArrowheads="1"/>
          </p:cNvSpPr>
          <p:nvPr/>
        </p:nvSpPr>
        <p:spPr>
          <a:xfrm>
            <a:off x="5960153" y="2230996"/>
            <a:ext cx="5780439" cy="1928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00A3"/>
              </a:buClr>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3200" i="1" dirty="0">
                <a:solidFill>
                  <a:srgbClr val="CC0000"/>
                </a:solidFill>
                <a:latin typeface="Calibri" panose="020F0502020204030204" pitchFamily="34" charset="0"/>
                <a:ea typeface="ＭＳ Ｐゴシック" panose="020B0600070205080204" pitchFamily="34" charset="-128"/>
                <a:cs typeface="Calibri" panose="020F0502020204030204" pitchFamily="34" charset="0"/>
              </a:rPr>
              <a:t>Network protocols:</a:t>
            </a:r>
          </a:p>
          <a:p>
            <a:pPr marL="471487" indent="-342900">
              <a:buClrTx/>
              <a:buSzPct val="75000"/>
              <a:buFont typeface="Arial" panose="020B0604020202020204" pitchFamily="34" charset="0"/>
              <a:buChar char="•"/>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computers (devices) rather than humans</a:t>
            </a:r>
          </a:p>
          <a:p>
            <a:pPr marL="471487" indent="-342900">
              <a:buClrTx/>
              <a:buSzPct val="75000"/>
              <a:buFont typeface="Arial" panose="020B0604020202020204" pitchFamily="34" charset="0"/>
              <a:buChar char="•"/>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all communication activity in Internet governed by protocols</a:t>
            </a:r>
          </a:p>
        </p:txBody>
      </p:sp>
    </p:spTree>
    <p:extLst>
      <p:ext uri="{BB962C8B-B14F-4D97-AF65-F5344CB8AC3E}">
        <p14:creationId xmlns:p14="http://schemas.microsoft.com/office/powerpoint/2010/main" val="3673921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46662" y="152400"/>
            <a:ext cx="6551791" cy="1650991"/>
          </a:xfrm>
        </p:spPr>
        <p:txBody>
          <a:bodyPr>
            <a:normAutofit/>
          </a:bodyPr>
          <a:lstStyle/>
          <a:p>
            <a:r>
              <a:rPr lang="en-US" altLang="en-US" sz="6000" dirty="0">
                <a:cs typeface="Calibri" panose="020F0502020204030204" pitchFamily="34" charset="0"/>
              </a:rPr>
              <a:t>Roadmap</a:t>
            </a:r>
            <a:endParaRPr lang="en-US" sz="60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327703" y="1646990"/>
            <a:ext cx="11536594" cy="4978399"/>
          </a:xfrm>
        </p:spPr>
        <p:txBody>
          <a:bodyPr>
            <a:normAutofit/>
          </a:bodyPr>
          <a:lstStyle/>
          <a:p>
            <a:pPr marL="403225" indent="-285750">
              <a:spcBef>
                <a:spcPts val="800"/>
              </a:spcBef>
              <a:buClr>
                <a:schemeClr val="bg1">
                  <a:lumMod val="85000"/>
                </a:schemeClr>
              </a:buClr>
            </a:pPr>
            <a:r>
              <a:rPr lang="en-US" altLang="en-US" sz="3600" i="1" dirty="0">
                <a:solidFill>
                  <a:schemeClr val="bg1">
                    <a:lumMod val="85000"/>
                  </a:schemeClr>
                </a:solidFill>
                <a:latin typeface="Calibri" panose="020F0502020204030204" pitchFamily="34" charset="0"/>
                <a:cs typeface="Calibri" panose="020F0502020204030204" pitchFamily="34" charset="0"/>
              </a:rPr>
              <a:t>Review: What is</a:t>
            </a:r>
            <a:r>
              <a:rPr lang="en-US" altLang="ja-JP" sz="3600" i="1" dirty="0">
                <a:solidFill>
                  <a:schemeClr val="bg1">
                    <a:lumMod val="85000"/>
                  </a:schemeClr>
                </a:solidFill>
                <a:latin typeface="Calibri" panose="020F0502020204030204" pitchFamily="34" charset="0"/>
                <a:cs typeface="Calibri" panose="020F0502020204030204" pitchFamily="34" charset="0"/>
              </a:rPr>
              <a:t> the Internet? </a:t>
            </a:r>
            <a:r>
              <a:rPr lang="en-US" altLang="en-US" sz="3600" i="1" dirty="0">
                <a:solidFill>
                  <a:schemeClr val="bg1">
                    <a:lumMod val="85000"/>
                  </a:schemeClr>
                </a:solidFill>
                <a:latin typeface="Calibri" panose="020F0502020204030204" pitchFamily="34" charset="0"/>
                <a:cs typeface="Calibri" panose="020F0502020204030204" pitchFamily="34" charset="0"/>
              </a:rPr>
              <a:t>What is </a:t>
            </a:r>
            <a:r>
              <a:rPr lang="en-US" altLang="ja-JP" sz="3600" i="1" dirty="0">
                <a:solidFill>
                  <a:schemeClr val="bg1">
                    <a:lumMod val="85000"/>
                  </a:schemeClr>
                </a:solidFill>
                <a:latin typeface="Calibri" panose="020F0502020204030204" pitchFamily="34" charset="0"/>
                <a:cs typeface="Calibri" panose="020F0502020204030204" pitchFamily="34" charset="0"/>
              </a:rPr>
              <a:t>a protocol?</a:t>
            </a:r>
          </a:p>
          <a:p>
            <a:pPr marL="403225" indent="-285750">
              <a:spcBef>
                <a:spcPts val="800"/>
              </a:spcBef>
            </a:pPr>
            <a:r>
              <a:rPr lang="en-US" altLang="en-US" sz="3600" b="1" i="1" dirty="0">
                <a:latin typeface="Calibri" panose="020F0502020204030204" pitchFamily="34" charset="0"/>
                <a:cs typeface="Calibri" panose="020F0502020204030204" pitchFamily="34" charset="0"/>
              </a:rPr>
              <a:t>Network structure: how to build a “network of networks”</a:t>
            </a:r>
            <a:endParaRPr lang="en-US" altLang="en-US" sz="3600" b="1" i="1" dirty="0">
              <a:solidFill>
                <a:schemeClr val="bg1">
                  <a:lumMod val="85000"/>
                </a:schemeClr>
              </a:solidFill>
              <a:latin typeface="Calibri" panose="020F0502020204030204" pitchFamily="34" charset="0"/>
              <a:cs typeface="Calibri" panose="020F0502020204030204" pitchFamily="34" charset="0"/>
            </a:endParaRPr>
          </a:p>
          <a:p>
            <a:pPr marL="403225" indent="-285750">
              <a:spcBef>
                <a:spcPts val="800"/>
              </a:spcBef>
              <a:buClr>
                <a:schemeClr val="bg1">
                  <a:lumMod val="85000"/>
                </a:schemeClr>
              </a:buClr>
            </a:pPr>
            <a:r>
              <a:rPr lang="en-US" altLang="en-US" sz="3600" i="1" dirty="0">
                <a:solidFill>
                  <a:schemeClr val="bg1">
                    <a:lumMod val="85000"/>
                  </a:schemeClr>
                </a:solidFill>
                <a:latin typeface="Calibri" panose="020F0502020204030204" pitchFamily="34" charset="0"/>
                <a:cs typeface="Calibri" panose="020F0502020204030204" pitchFamily="34" charset="0"/>
              </a:rPr>
              <a:t>Layers and encapsulation/decapsulation</a:t>
            </a:r>
          </a:p>
        </p:txBody>
      </p:sp>
    </p:spTree>
    <p:extLst>
      <p:ext uri="{BB962C8B-B14F-4D97-AF65-F5344CB8AC3E}">
        <p14:creationId xmlns:p14="http://schemas.microsoft.com/office/powerpoint/2010/main" val="51970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altLang="ja-JP" sz="5400" b="0" dirty="0"/>
              <a:t>A closer look at Internet structure</a:t>
            </a:r>
            <a:endParaRPr lang="en-US" sz="5400" b="0" dirty="0"/>
          </a:p>
        </p:txBody>
      </p:sp>
      <p:grpSp>
        <p:nvGrpSpPr>
          <p:cNvPr id="801" name="Group 800">
            <a:extLst>
              <a:ext uri="{FF2B5EF4-FFF2-40B4-BE49-F238E27FC236}">
                <a16:creationId xmlns:a16="http://schemas.microsoft.com/office/drawing/2014/main" id="{120F2BC7-BB63-8D47-A127-7655CBFA7174}"/>
              </a:ext>
            </a:extLst>
          </p:cNvPr>
          <p:cNvGrpSpPr/>
          <p:nvPr/>
        </p:nvGrpSpPr>
        <p:grpSpPr>
          <a:xfrm>
            <a:off x="7205350" y="1488461"/>
            <a:ext cx="4525460" cy="4859961"/>
            <a:chOff x="7268561" y="1458365"/>
            <a:chExt cx="4525460" cy="4859961"/>
          </a:xfrm>
        </p:grpSpPr>
        <p:sp>
          <p:nvSpPr>
            <p:cNvPr id="371" name="Freeform 370">
              <a:extLst>
                <a:ext uri="{FF2B5EF4-FFF2-40B4-BE49-F238E27FC236}">
                  <a16:creationId xmlns:a16="http://schemas.microsoft.com/office/drawing/2014/main" id="{21662630-62BB-AE4A-A779-AEACD21E6D7C}"/>
                </a:ext>
              </a:extLst>
            </p:cNvPr>
            <p:cNvSpPr/>
            <p:nvPr/>
          </p:nvSpPr>
          <p:spPr>
            <a:xfrm>
              <a:off x="9048399" y="3035682"/>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337287" y="1795939"/>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418">
              <a:extLst>
                <a:ext uri="{FF2B5EF4-FFF2-40B4-BE49-F238E27FC236}">
                  <a16:creationId xmlns:a16="http://schemas.microsoft.com/office/drawing/2014/main" id="{BE0D451A-5CE4-4C4B-B3DF-A408288EDA0C}"/>
                </a:ext>
              </a:extLst>
            </p:cNvPr>
            <p:cNvGrpSpPr>
              <a:grpSpLocks/>
            </p:cNvGrpSpPr>
            <p:nvPr/>
          </p:nvGrpSpPr>
          <p:grpSpPr bwMode="auto">
            <a:xfrm>
              <a:off x="7268561" y="3259155"/>
              <a:ext cx="1458912" cy="933450"/>
              <a:chOff x="2889" y="1631"/>
              <a:chExt cx="980" cy="743"/>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75612" y="4653038"/>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742485" y="1458365"/>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94046" y="4161826"/>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70119" y="5749679"/>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85357" y="314944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900911" y="3897954"/>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834382" y="3164075"/>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604024" y="1751946"/>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90412" y="1821099"/>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342279" y="364781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829373" y="3417823"/>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80978" y="4647841"/>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126229" y="4198152"/>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5" name="Group 1024">
            <a:extLst>
              <a:ext uri="{FF2B5EF4-FFF2-40B4-BE49-F238E27FC236}">
                <a16:creationId xmlns:a16="http://schemas.microsoft.com/office/drawing/2014/main" id="{B7334F8A-78E8-5447-8C7B-A897E1246B5B}"/>
              </a:ext>
            </a:extLst>
          </p:cNvPr>
          <p:cNvGrpSpPr/>
          <p:nvPr/>
        </p:nvGrpSpPr>
        <p:grpSpPr>
          <a:xfrm>
            <a:off x="7562238" y="2127325"/>
            <a:ext cx="3578867" cy="3640283"/>
            <a:chOff x="7562238" y="2127325"/>
            <a:chExt cx="3578867" cy="3640283"/>
          </a:xfrm>
        </p:grpSpPr>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grpSp>
        <p:nvGrpSpPr>
          <p:cNvPr id="1024" name="Group 1023">
            <a:extLst>
              <a:ext uri="{FF2B5EF4-FFF2-40B4-BE49-F238E27FC236}">
                <a16:creationId xmlns:a16="http://schemas.microsoft.com/office/drawing/2014/main" id="{11D2D3D5-CF37-8945-8D0A-CBA0214240EA}"/>
              </a:ext>
            </a:extLst>
          </p:cNvPr>
          <p:cNvGrpSpPr/>
          <p:nvPr/>
        </p:nvGrpSpPr>
        <p:grpSpPr>
          <a:xfrm>
            <a:off x="7613882" y="2107963"/>
            <a:ext cx="3540395" cy="3733733"/>
            <a:chOff x="7619038" y="2102861"/>
            <a:chExt cx="3540395" cy="3733733"/>
          </a:xfrm>
        </p:grpSpPr>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13016" y="2695257"/>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5854" y="2304274"/>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8714" y="4984881"/>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54521" y="5333935"/>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81775" y="4962318"/>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6676" y="5189331"/>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44983" y="2807207"/>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5226" y="3960892"/>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9241" y="3596263"/>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5765" y="3491036"/>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53880" y="2197190"/>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32370" y="2608265"/>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8981" y="2102861"/>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103944" y="3951522"/>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5282" y="2656463"/>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502294" y="3388930"/>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6710" y="3994661"/>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80415" y="3987223"/>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53049" y="4770584"/>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31138" y="4364023"/>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9" name="Rectangle 8">
            <a:extLst>
              <a:ext uri="{FF2B5EF4-FFF2-40B4-BE49-F238E27FC236}">
                <a16:creationId xmlns:a16="http://schemas.microsoft.com/office/drawing/2014/main" id="{04483029-0B46-154F-9CA3-FEA06875B8DB}"/>
              </a:ext>
            </a:extLst>
          </p:cNvPr>
          <p:cNvSpPr/>
          <p:nvPr/>
        </p:nvSpPr>
        <p:spPr>
          <a:xfrm>
            <a:off x="6718300"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97" name="Group 796">
            <a:extLst>
              <a:ext uri="{FF2B5EF4-FFF2-40B4-BE49-F238E27FC236}">
                <a16:creationId xmlns:a16="http://schemas.microsoft.com/office/drawing/2014/main" id="{D383E01F-FA6F-5647-A6B1-D5444F12E4E2}"/>
              </a:ext>
            </a:extLst>
          </p:cNvPr>
          <p:cNvGrpSpPr/>
          <p:nvPr/>
        </p:nvGrpSpPr>
        <p:grpSpPr>
          <a:xfrm>
            <a:off x="7439074" y="1859725"/>
            <a:ext cx="4144321" cy="4300892"/>
            <a:chOff x="7432700" y="1830405"/>
            <a:chExt cx="4144321" cy="4300892"/>
          </a:xfrm>
        </p:grpSpPr>
        <p:grpSp>
          <p:nvGrpSpPr>
            <p:cNvPr id="787" name="Group 786">
              <a:extLst>
                <a:ext uri="{FF2B5EF4-FFF2-40B4-BE49-F238E27FC236}">
                  <a16:creationId xmlns:a16="http://schemas.microsoft.com/office/drawing/2014/main" id="{C944F5F4-7AD1-AE48-9769-ABE2F95B5A26}"/>
                </a:ext>
              </a:extLst>
            </p:cNvPr>
            <p:cNvGrpSpPr/>
            <p:nvPr/>
          </p:nvGrpSpPr>
          <p:grpSpPr>
            <a:xfrm>
              <a:off x="7432700" y="1830405"/>
              <a:ext cx="1909777" cy="938011"/>
              <a:chOff x="7432700" y="1830405"/>
              <a:chExt cx="1909777" cy="938011"/>
            </a:xfrm>
          </p:grpSpPr>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43850" y="183040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5" name="Group 784">
                <a:extLst>
                  <a:ext uri="{FF2B5EF4-FFF2-40B4-BE49-F238E27FC236}">
                    <a16:creationId xmlns:a16="http://schemas.microsoft.com/office/drawing/2014/main" id="{91E02B81-5B35-4545-A954-B7E923AB7286}"/>
                  </a:ext>
                </a:extLst>
              </p:cNvPr>
              <p:cNvGrpSpPr/>
              <p:nvPr/>
            </p:nvGrpSpPr>
            <p:grpSpPr>
              <a:xfrm>
                <a:off x="7432700" y="232729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1407" y="229040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3165" y="202980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3" name="Group 792">
              <a:extLst>
                <a:ext uri="{FF2B5EF4-FFF2-40B4-BE49-F238E27FC236}">
                  <a16:creationId xmlns:a16="http://schemas.microsoft.com/office/drawing/2014/main" id="{93351559-0D4C-F04C-928E-5CDA57B5EB47}"/>
                </a:ext>
              </a:extLst>
            </p:cNvPr>
            <p:cNvGrpSpPr/>
            <p:nvPr/>
          </p:nvGrpSpPr>
          <p:grpSpPr>
            <a:xfrm>
              <a:off x="7487144" y="3296104"/>
              <a:ext cx="857739" cy="583764"/>
              <a:chOff x="7487144" y="3296104"/>
              <a:chExt cx="857739" cy="583764"/>
            </a:xfrm>
          </p:grpSpPr>
          <p:grpSp>
            <p:nvGrpSpPr>
              <p:cNvPr id="792" name="Group 791">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5" name="Group 794">
              <a:extLst>
                <a:ext uri="{FF2B5EF4-FFF2-40B4-BE49-F238E27FC236}">
                  <a16:creationId xmlns:a16="http://schemas.microsoft.com/office/drawing/2014/main" id="{AF73DE4B-526E-9C4F-9242-9BC0D43F8CBA}"/>
                </a:ext>
              </a:extLst>
            </p:cNvPr>
            <p:cNvGrpSpPr/>
            <p:nvPr/>
          </p:nvGrpSpPr>
          <p:grpSpPr>
            <a:xfrm>
              <a:off x="11058573" y="339916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96" name="Group 795">
              <a:extLst>
                <a:ext uri="{FF2B5EF4-FFF2-40B4-BE49-F238E27FC236}">
                  <a16:creationId xmlns:a16="http://schemas.microsoft.com/office/drawing/2014/main" id="{2287FB5D-0F91-9741-8D3A-0A38C2D4142B}"/>
                </a:ext>
              </a:extLst>
            </p:cNvPr>
            <p:cNvGrpSpPr/>
            <p:nvPr/>
          </p:nvGrpSpPr>
          <p:grpSpPr>
            <a:xfrm>
              <a:off x="7767607" y="4870841"/>
              <a:ext cx="2692126" cy="1260456"/>
              <a:chOff x="7767607" y="4870841"/>
              <a:chExt cx="2692126" cy="1260456"/>
            </a:xfrm>
          </p:grpSpPr>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2541" y="524463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794" name="Group 793">
                <a:extLst>
                  <a:ext uri="{FF2B5EF4-FFF2-40B4-BE49-F238E27FC236}">
                    <a16:creationId xmlns:a16="http://schemas.microsoft.com/office/drawing/2014/main" id="{418A016B-3865-5C4A-BF54-A4D433F011BA}"/>
                  </a:ext>
                </a:extLst>
              </p:cNvPr>
              <p:cNvGrpSpPr/>
              <p:nvPr/>
            </p:nvGrpSpPr>
            <p:grpSpPr>
              <a:xfrm>
                <a:off x="7767607" y="4870841"/>
                <a:ext cx="2080029" cy="1260456"/>
                <a:chOff x="7767607" y="4870841"/>
                <a:chExt cx="2080029" cy="1260456"/>
              </a:xfrm>
            </p:grpSpPr>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74481" y="487084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195307" y="582348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67607" y="525174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47535" y="547533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45760" y="549681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28372" y="576581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1503" y="560706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grpSp>
      <p:grpSp>
        <p:nvGrpSpPr>
          <p:cNvPr id="8" name="Group 7">
            <a:extLst>
              <a:ext uri="{FF2B5EF4-FFF2-40B4-BE49-F238E27FC236}">
                <a16:creationId xmlns:a16="http://schemas.microsoft.com/office/drawing/2014/main" id="{FCEA6D79-FD00-1148-A95A-8E46A45625BA}"/>
              </a:ext>
            </a:extLst>
          </p:cNvPr>
          <p:cNvGrpSpPr/>
          <p:nvPr/>
        </p:nvGrpSpPr>
        <p:grpSpPr>
          <a:xfrm>
            <a:off x="7332141" y="1814171"/>
            <a:ext cx="4398669" cy="4440468"/>
            <a:chOff x="7295123" y="1843082"/>
            <a:chExt cx="4398669" cy="4440468"/>
          </a:xfrm>
        </p:grpSpPr>
        <p:sp>
          <p:nvSpPr>
            <p:cNvPr id="614" name="Oval 613">
              <a:extLst>
                <a:ext uri="{FF2B5EF4-FFF2-40B4-BE49-F238E27FC236}">
                  <a16:creationId xmlns:a16="http://schemas.microsoft.com/office/drawing/2014/main" id="{6D8354C1-1210-1940-9F91-B4758D5841DC}"/>
                </a:ext>
              </a:extLst>
            </p:cNvPr>
            <p:cNvSpPr/>
            <p:nvPr/>
          </p:nvSpPr>
          <p:spPr>
            <a:xfrm>
              <a:off x="7866885" y="3450880"/>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1" name="Oval 630">
              <a:extLst>
                <a:ext uri="{FF2B5EF4-FFF2-40B4-BE49-F238E27FC236}">
                  <a16:creationId xmlns:a16="http://schemas.microsoft.com/office/drawing/2014/main" id="{E3958303-11B7-AC47-B40B-E7F34DA98B87}"/>
                </a:ext>
              </a:extLst>
            </p:cNvPr>
            <p:cNvSpPr/>
            <p:nvPr/>
          </p:nvSpPr>
          <p:spPr>
            <a:xfrm>
              <a:off x="7675465" y="3247424"/>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2" name="Oval 631">
              <a:extLst>
                <a:ext uri="{FF2B5EF4-FFF2-40B4-BE49-F238E27FC236}">
                  <a16:creationId xmlns:a16="http://schemas.microsoft.com/office/drawing/2014/main" id="{E52B2236-5BAD-4448-BEE0-0CD0D214FDEF}"/>
                </a:ext>
              </a:extLst>
            </p:cNvPr>
            <p:cNvSpPr/>
            <p:nvPr/>
          </p:nvSpPr>
          <p:spPr>
            <a:xfrm>
              <a:off x="7295123" y="3349484"/>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94D09F97-D3D9-764B-B75B-ED7B4816D5B9}"/>
                </a:ext>
              </a:extLst>
            </p:cNvPr>
            <p:cNvGrpSpPr/>
            <p:nvPr/>
          </p:nvGrpSpPr>
          <p:grpSpPr>
            <a:xfrm>
              <a:off x="7384850" y="1843082"/>
              <a:ext cx="4308942" cy="4440468"/>
              <a:chOff x="7384850" y="1843082"/>
              <a:chExt cx="4308942" cy="4440468"/>
            </a:xfrm>
          </p:grpSpPr>
          <p:sp>
            <p:nvSpPr>
              <p:cNvPr id="609" name="Oval 608">
                <a:extLst>
                  <a:ext uri="{FF2B5EF4-FFF2-40B4-BE49-F238E27FC236}">
                    <a16:creationId xmlns:a16="http://schemas.microsoft.com/office/drawing/2014/main" id="{8000236D-4FCB-8E42-8443-B60A47AB111C}"/>
                  </a:ext>
                </a:extLst>
              </p:cNvPr>
              <p:cNvSpPr/>
              <p:nvPr/>
            </p:nvSpPr>
            <p:spPr>
              <a:xfrm>
                <a:off x="9026135" y="577348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0" name="Oval 609">
                <a:extLst>
                  <a:ext uri="{FF2B5EF4-FFF2-40B4-BE49-F238E27FC236}">
                    <a16:creationId xmlns:a16="http://schemas.microsoft.com/office/drawing/2014/main" id="{D2A0E321-E076-5E4B-B83B-757AFB1A4CEA}"/>
                  </a:ext>
                </a:extLst>
              </p:cNvPr>
              <p:cNvSpPr/>
              <p:nvPr/>
            </p:nvSpPr>
            <p:spPr>
              <a:xfrm>
                <a:off x="8465833" y="5458029"/>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1" name="Oval 610">
                <a:extLst>
                  <a:ext uri="{FF2B5EF4-FFF2-40B4-BE49-F238E27FC236}">
                    <a16:creationId xmlns:a16="http://schemas.microsoft.com/office/drawing/2014/main" id="{25D6BB58-705A-994A-A4C0-4597BD3E586E}"/>
                  </a:ext>
                </a:extLst>
              </p:cNvPr>
              <p:cNvSpPr/>
              <p:nvPr/>
            </p:nvSpPr>
            <p:spPr>
              <a:xfrm>
                <a:off x="7992829" y="5385020"/>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2" name="Oval 611">
                <a:extLst>
                  <a:ext uri="{FF2B5EF4-FFF2-40B4-BE49-F238E27FC236}">
                    <a16:creationId xmlns:a16="http://schemas.microsoft.com/office/drawing/2014/main" id="{626C6AB3-E95B-4E45-912D-03BD50D0AB9E}"/>
                  </a:ext>
                </a:extLst>
              </p:cNvPr>
              <p:cNvSpPr/>
              <p:nvPr/>
            </p:nvSpPr>
            <p:spPr>
              <a:xfrm>
                <a:off x="7652236" y="518975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3" name="Oval 612">
                <a:extLst>
                  <a:ext uri="{FF2B5EF4-FFF2-40B4-BE49-F238E27FC236}">
                    <a16:creationId xmlns:a16="http://schemas.microsoft.com/office/drawing/2014/main" id="{651092E3-127F-B747-AC6B-A506BBC80C9F}"/>
                  </a:ext>
                </a:extLst>
              </p:cNvPr>
              <p:cNvSpPr/>
              <p:nvPr/>
            </p:nvSpPr>
            <p:spPr>
              <a:xfrm>
                <a:off x="11017339" y="3399436"/>
                <a:ext cx="612311" cy="51007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3" name="Oval 632">
                <a:extLst>
                  <a:ext uri="{FF2B5EF4-FFF2-40B4-BE49-F238E27FC236}">
                    <a16:creationId xmlns:a16="http://schemas.microsoft.com/office/drawing/2014/main" id="{C302BF23-8204-FB46-A78D-495CB59FC0FB}"/>
                  </a:ext>
                </a:extLst>
              </p:cNvPr>
              <p:cNvSpPr/>
              <p:nvPr/>
            </p:nvSpPr>
            <p:spPr>
              <a:xfrm>
                <a:off x="8605132" y="1925480"/>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4" name="Oval 633">
                <a:extLst>
                  <a:ext uri="{FF2B5EF4-FFF2-40B4-BE49-F238E27FC236}">
                    <a16:creationId xmlns:a16="http://schemas.microsoft.com/office/drawing/2014/main" id="{ED9D1CE7-97E7-BE42-9A9E-DFF564EF6FD2}"/>
                  </a:ext>
                </a:extLst>
              </p:cNvPr>
              <p:cNvSpPr/>
              <p:nvPr/>
            </p:nvSpPr>
            <p:spPr>
              <a:xfrm>
                <a:off x="7384850" y="2332725"/>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7643306" y="184308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6" name="Oval 635">
                <a:extLst>
                  <a:ext uri="{FF2B5EF4-FFF2-40B4-BE49-F238E27FC236}">
                    <a16:creationId xmlns:a16="http://schemas.microsoft.com/office/drawing/2014/main" id="{33196CF4-E8B7-C748-AEBE-BE1C069588D5}"/>
                  </a:ext>
                </a:extLst>
              </p:cNvPr>
              <p:cNvSpPr/>
              <p:nvPr/>
            </p:nvSpPr>
            <p:spPr>
              <a:xfrm>
                <a:off x="11081481" y="4188998"/>
                <a:ext cx="612311" cy="51007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7" name="Oval 636">
                <a:extLst>
                  <a:ext uri="{FF2B5EF4-FFF2-40B4-BE49-F238E27FC236}">
                    <a16:creationId xmlns:a16="http://schemas.microsoft.com/office/drawing/2014/main" id="{B8AA2F12-9606-F944-8D71-78704F4F02AC}"/>
                  </a:ext>
                </a:extLst>
              </p:cNvPr>
              <p:cNvSpPr/>
              <p:nvPr/>
            </p:nvSpPr>
            <p:spPr>
              <a:xfrm>
                <a:off x="7866885" y="4808926"/>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8" name="Oval 637">
                <a:extLst>
                  <a:ext uri="{FF2B5EF4-FFF2-40B4-BE49-F238E27FC236}">
                    <a16:creationId xmlns:a16="http://schemas.microsoft.com/office/drawing/2014/main" id="{C1E7801D-A747-164C-BE12-1FDEB3DFE743}"/>
                  </a:ext>
                </a:extLst>
              </p:cNvPr>
              <p:cNvSpPr/>
              <p:nvPr/>
            </p:nvSpPr>
            <p:spPr>
              <a:xfrm>
                <a:off x="9786432" y="558368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9" name="Oval 638">
                <a:extLst>
                  <a:ext uri="{FF2B5EF4-FFF2-40B4-BE49-F238E27FC236}">
                    <a16:creationId xmlns:a16="http://schemas.microsoft.com/office/drawing/2014/main" id="{DF73A1CD-668E-B544-868D-FCFA8CE79DB9}"/>
                  </a:ext>
                </a:extLst>
              </p:cNvPr>
              <p:cNvSpPr/>
              <p:nvPr/>
            </p:nvSpPr>
            <p:spPr>
              <a:xfrm>
                <a:off x="10048818" y="5198326"/>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40" name="Content Placeholder 2">
            <a:extLst>
              <a:ext uri="{FF2B5EF4-FFF2-40B4-BE49-F238E27FC236}">
                <a16:creationId xmlns:a16="http://schemas.microsoft.com/office/drawing/2014/main" id="{CAE1DAE5-E210-1642-9C4E-115EA6D0718E}"/>
              </a:ext>
            </a:extLst>
          </p:cNvPr>
          <p:cNvSpPr>
            <a:spLocks noGrp="1"/>
          </p:cNvSpPr>
          <p:nvPr>
            <p:ph sz="half" idx="1"/>
          </p:nvPr>
        </p:nvSpPr>
        <p:spPr>
          <a:xfrm>
            <a:off x="838199" y="1825625"/>
            <a:ext cx="5692665" cy="4617464"/>
          </a:xfrm>
        </p:spPr>
        <p:txBody>
          <a:bodyPr>
            <a:normAutofit/>
          </a:bodyPr>
          <a:lstStyle/>
          <a:p>
            <a:pPr marL="0" indent="0">
              <a:buSzPct val="75000"/>
              <a:buNone/>
            </a:pPr>
            <a:r>
              <a:rPr lang="en-US" altLang="en-US" sz="3200" dirty="0">
                <a:solidFill>
                  <a:srgbClr val="CC0000"/>
                </a:solidFill>
                <a:latin typeface="Calibri" panose="020F0502020204030204" pitchFamily="34" charset="0"/>
                <a:ea typeface="ＭＳ Ｐゴシック" panose="020B0600070205080204" pitchFamily="34" charset="-128"/>
                <a:cs typeface="Calibri" panose="020F0502020204030204" pitchFamily="34" charset="0"/>
              </a:rPr>
              <a:t>Network edge (endpoint):</a:t>
            </a:r>
          </a:p>
          <a:p>
            <a:pPr marL="350838" indent="-225425">
              <a:buSzPct val="100000"/>
            </a:pPr>
            <a:r>
              <a:rPr lang="en-US" altLang="en-US" dirty="0">
                <a:latin typeface="Calibri" panose="020F0502020204030204" pitchFamily="34" charset="0"/>
                <a:ea typeface="ＭＳ Ｐゴシック" panose="020B0600070205080204" pitchFamily="34" charset="-128"/>
                <a:cs typeface="Calibri" panose="020F0502020204030204" pitchFamily="34" charset="0"/>
              </a:rPr>
              <a:t>Personal computers (PCs), adapters, modems, and devices that connect to them</a:t>
            </a:r>
          </a:p>
          <a:p>
            <a:pPr marL="174625" indent="0">
              <a:buSzPct val="75000"/>
              <a:buNone/>
            </a:pPr>
            <a:endParaRPr lang="en-US" altLang="en-US" dirty="0"/>
          </a:p>
          <a:p>
            <a:endParaRPr lang="en-US" dirty="0"/>
          </a:p>
        </p:txBody>
      </p:sp>
    </p:spTree>
    <p:extLst>
      <p:ext uri="{BB962C8B-B14F-4D97-AF65-F5344CB8AC3E}">
        <p14:creationId xmlns:p14="http://schemas.microsoft.com/office/powerpoint/2010/main" val="154371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40">
                                            <p:txEl>
                                              <p:pRg st="0" end="0"/>
                                            </p:txEl>
                                          </p:spTgt>
                                        </p:tgtEl>
                                        <p:attrNameLst>
                                          <p:attrName>style.visibility</p:attrName>
                                        </p:attrNameLst>
                                      </p:cBhvr>
                                      <p:to>
                                        <p:strVal val="visible"/>
                                      </p:to>
                                    </p:set>
                                    <p:animEffect transition="in" filter="dissolve">
                                      <p:cBhvr>
                                        <p:cTn id="13" dur="500"/>
                                        <p:tgtEl>
                                          <p:spTgt spid="640">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40">
                                            <p:txEl>
                                              <p:pRg st="1" end="1"/>
                                            </p:txEl>
                                          </p:spTgt>
                                        </p:tgtEl>
                                        <p:attrNameLst>
                                          <p:attrName>style.visibility</p:attrName>
                                        </p:attrNameLst>
                                      </p:cBhvr>
                                      <p:to>
                                        <p:strVal val="visible"/>
                                      </p:to>
                                    </p:set>
                                    <p:animEffect transition="in" filter="dissolve">
                                      <p:cBhvr>
                                        <p:cTn id="16" dur="500"/>
                                        <p:tgtEl>
                                          <p:spTgt spid="6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4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altLang="ja-JP" sz="6000" b="0" dirty="0"/>
              <a:t>A closer look at Internet structure</a:t>
            </a:r>
            <a:endParaRPr lang="en-US" sz="6000" b="0"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838199" y="1825625"/>
            <a:ext cx="5692665" cy="4617464"/>
          </a:xfrm>
        </p:spPr>
        <p:txBody>
          <a:bodyPr>
            <a:normAutofit/>
          </a:bodyPr>
          <a:lstStyle/>
          <a:p>
            <a:pPr marL="9525" indent="0">
              <a:spcBef>
                <a:spcPts val="2200"/>
              </a:spcBef>
              <a:buSzPct val="75000"/>
              <a:buNone/>
            </a:pPr>
            <a:r>
              <a:rPr lang="en-US" altLang="en-US" sz="3200" dirty="0">
                <a:solidFill>
                  <a:srgbClr val="CC0000"/>
                </a:solidFill>
                <a:latin typeface="Calibri" panose="020F0502020204030204" pitchFamily="34" charset="0"/>
                <a:cs typeface="Calibri" panose="020F0502020204030204" pitchFamily="34" charset="0"/>
              </a:rPr>
              <a:t>Network core: </a:t>
            </a:r>
          </a:p>
          <a:p>
            <a:pPr marL="342900" lvl="1" indent="-207963">
              <a:lnSpc>
                <a:spcPct val="85000"/>
              </a:lnSpc>
              <a:spcBef>
                <a:spcPct val="15000"/>
              </a:spcBef>
              <a:buClr>
                <a:srgbClr val="000099"/>
              </a:buClr>
              <a:buSzPct val="95000"/>
              <a:buFont typeface="Wingdings" pitchFamily="2" charset="2"/>
              <a:buChar char="§"/>
            </a:pPr>
            <a:r>
              <a:rPr lang="en-US" altLang="en-US" sz="2800" dirty="0">
                <a:latin typeface="Calibri" panose="020F0502020204030204" pitchFamily="34" charset="0"/>
                <a:cs typeface="Calibri" panose="020F0502020204030204" pitchFamily="34" charset="0"/>
              </a:rPr>
              <a:t>interconnected routers</a:t>
            </a:r>
          </a:p>
          <a:p>
            <a:pPr marL="342900" lvl="1" indent="-207963">
              <a:lnSpc>
                <a:spcPct val="85000"/>
              </a:lnSpc>
              <a:spcBef>
                <a:spcPct val="15000"/>
              </a:spcBef>
              <a:buClr>
                <a:srgbClr val="000099"/>
              </a:buClr>
              <a:buSzPct val="95000"/>
              <a:buFont typeface="Wingdings" pitchFamily="2" charset="2"/>
              <a:buChar char="§"/>
            </a:pPr>
            <a:r>
              <a:rPr lang="en-US" altLang="en-US" sz="2800" dirty="0">
                <a:latin typeface="Calibri" panose="020F0502020204030204" pitchFamily="34" charset="0"/>
                <a:cs typeface="Calibri" panose="020F0502020204030204" pitchFamily="34" charset="0"/>
              </a:rPr>
              <a:t>network of networks</a:t>
            </a:r>
          </a:p>
          <a:p>
            <a:pPr marL="174625" indent="0">
              <a:buSzPct val="75000"/>
              <a:buNone/>
            </a:pPr>
            <a:endParaRPr lang="en-US" altLang="en-US" dirty="0"/>
          </a:p>
          <a:p>
            <a:endParaRPr lang="en-US" dirty="0"/>
          </a:p>
        </p:txBody>
      </p:sp>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00635" y="2169432"/>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42166" y="2718967"/>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69542" y="2169432"/>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62103" y="2127325"/>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681994" y="2718967"/>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69223" y="2268313"/>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378705" y="4113379"/>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44554" y="4047456"/>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572" y="1917025"/>
            <a:ext cx="136841" cy="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7464781" y="260509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9678" y="245030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7011" y="245565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73752" y="244416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6562" y="244384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80579" y="247266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605588" y="259690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90512" y="247423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605977" y="260524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601109" y="267154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70154" y="267705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64976" y="268350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65171" y="266996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65366" y="260902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74909" y="267311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64701" y="266807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831667" y="239228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9539" y="211695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10375" y="360520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605388" y="348929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6754" y="349330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7403" y="348470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603345" y="348446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83026" y="350604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602706" y="359907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9539" y="350722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602962" y="360532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9769" y="365496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10617" y="365909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10503" y="366393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10631" y="365379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10758" y="360815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7016" y="365614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7042" y="365237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991996" y="3567143"/>
            <a:ext cx="359261" cy="3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flipH="1">
            <a:off x="8145217" y="3599942"/>
            <a:ext cx="169400" cy="156753"/>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3199" y="33850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216586" y="6040274"/>
            <a:ext cx="253501" cy="12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9300597" y="5923494"/>
            <a:ext cx="204043" cy="15705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0647" y="5927534"/>
            <a:ext cx="185412" cy="14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9337747" y="5918861"/>
            <a:ext cx="172878" cy="29225"/>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9298791" y="5918624"/>
            <a:ext cx="47990" cy="121650"/>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9457666" y="5940364"/>
            <a:ext cx="51716" cy="14042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9298226" y="6034096"/>
            <a:ext cx="189702" cy="47401"/>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9463425" y="5941552"/>
            <a:ext cx="48442" cy="141014"/>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9298452" y="6040392"/>
            <a:ext cx="168700" cy="46807"/>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9295629" y="6090407"/>
            <a:ext cx="57249" cy="27799"/>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9393642" y="6094565"/>
            <a:ext cx="69332" cy="61063"/>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9216699" y="6099436"/>
            <a:ext cx="177394" cy="55717"/>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9216812" y="6089219"/>
            <a:ext cx="1920" cy="1128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9216925" y="6043244"/>
            <a:ext cx="82430" cy="46688"/>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9222458" y="6091595"/>
            <a:ext cx="168248" cy="53578"/>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9390480" y="6087793"/>
            <a:ext cx="68654" cy="5547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550087" y="5949454"/>
            <a:ext cx="260920" cy="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9636557" y="5853324"/>
            <a:ext cx="210015" cy="129281"/>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6901" y="5856649"/>
            <a:ext cx="190838" cy="11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9674794" y="5849510"/>
            <a:ext cx="177937" cy="24057"/>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9634698" y="5849315"/>
            <a:ext cx="49395" cy="100139"/>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9798223" y="5867211"/>
            <a:ext cx="53230" cy="11559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9634116" y="5944369"/>
            <a:ext cx="195254" cy="3901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9804150" y="5868189"/>
            <a:ext cx="49860" cy="116079"/>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9634349" y="5949552"/>
            <a:ext cx="173637" cy="38530"/>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9631443" y="5990722"/>
            <a:ext cx="58925" cy="22883"/>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9732325" y="5994145"/>
            <a:ext cx="71361" cy="5026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9550204" y="5998154"/>
            <a:ext cx="182586" cy="4586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9550320" y="5989744"/>
            <a:ext cx="1976" cy="9290"/>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9550436" y="5951899"/>
            <a:ext cx="84843" cy="38432"/>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9556131" y="5991700"/>
            <a:ext cx="173172" cy="44104"/>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9729071" y="5988571"/>
            <a:ext cx="70663" cy="4566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7877" y="563638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A912210B-AFA0-C747-B0D5-6E0D32FFEF07}"/>
              </a:ext>
            </a:extLst>
          </p:cNvPr>
          <p:cNvGrpSpPr/>
          <p:nvPr/>
        </p:nvGrpSpPr>
        <p:grpSpPr>
          <a:xfrm>
            <a:off x="7439074" y="1859725"/>
            <a:ext cx="4144321" cy="4127477"/>
            <a:chOff x="7439074" y="1859725"/>
            <a:chExt cx="4144321" cy="4127477"/>
          </a:xfrm>
        </p:grpSpPr>
        <p:grpSp>
          <p:nvGrpSpPr>
            <p:cNvPr id="15" name="Group 14">
              <a:extLst>
                <a:ext uri="{FF2B5EF4-FFF2-40B4-BE49-F238E27FC236}">
                  <a16:creationId xmlns:a16="http://schemas.microsoft.com/office/drawing/2014/main" id="{5DBD1858-2E40-9545-88AD-AAD37777C13D}"/>
                </a:ext>
              </a:extLst>
            </p:cNvPr>
            <p:cNvGrpSpPr/>
            <p:nvPr/>
          </p:nvGrpSpPr>
          <p:grpSpPr>
            <a:xfrm>
              <a:off x="7439074" y="1859725"/>
              <a:ext cx="1802647" cy="1120859"/>
              <a:chOff x="7439074" y="1859725"/>
              <a:chExt cx="1802647" cy="1120859"/>
            </a:xfrm>
          </p:grpSpPr>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0224" y="1859725"/>
                <a:ext cx="415925" cy="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9074" y="235661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7781" y="231972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11019" y="205912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4C0639A7-533B-6644-A560-40B5151A7BE4}"/>
                </a:ext>
              </a:extLst>
            </p:cNvPr>
            <p:cNvGrpSpPr/>
            <p:nvPr/>
          </p:nvGrpSpPr>
          <p:grpSpPr>
            <a:xfrm>
              <a:off x="7493518" y="3325424"/>
              <a:ext cx="911538" cy="843226"/>
              <a:chOff x="7493518" y="3325424"/>
              <a:chExt cx="911538" cy="843226"/>
            </a:xfrm>
          </p:grpSpPr>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FFCC6D2-A029-1E45-9C4D-1FF4453F0EB7}"/>
                  </a:ext>
                </a:extLst>
              </p:cNvPr>
              <p:cNvGrpSpPr/>
              <p:nvPr/>
            </p:nvGrpSpPr>
            <p:grpSpPr>
              <a:xfrm>
                <a:off x="7493518" y="3325424"/>
                <a:ext cx="911538" cy="816238"/>
                <a:chOff x="7493518" y="3325424"/>
                <a:chExt cx="911538" cy="816238"/>
              </a:xfrm>
            </p:grpSpPr>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47778" y="382997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57253" y="404110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3518" y="341914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3435" y="33254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 name="Group 15">
              <a:extLst>
                <a:ext uri="{FF2B5EF4-FFF2-40B4-BE49-F238E27FC236}">
                  <a16:creationId xmlns:a16="http://schemas.microsoft.com/office/drawing/2014/main" id="{E43A22F9-CEFC-E64E-9231-138462077C83}"/>
                </a:ext>
              </a:extLst>
            </p:cNvPr>
            <p:cNvGrpSpPr/>
            <p:nvPr/>
          </p:nvGrpSpPr>
          <p:grpSpPr>
            <a:xfrm>
              <a:off x="10884085" y="3428485"/>
              <a:ext cx="604586" cy="405973"/>
              <a:chOff x="10884085" y="3428485"/>
              <a:chExt cx="604586" cy="405973"/>
            </a:xfrm>
          </p:grpSpPr>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64947" y="342848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10" name="Group 9">
              <a:extLst>
                <a:ext uri="{FF2B5EF4-FFF2-40B4-BE49-F238E27FC236}">
                  <a16:creationId xmlns:a16="http://schemas.microsoft.com/office/drawing/2014/main" id="{F94C1D3C-A4C3-8F43-933A-1DDD15B3AD09}"/>
                </a:ext>
              </a:extLst>
            </p:cNvPr>
            <p:cNvGrpSpPr/>
            <p:nvPr/>
          </p:nvGrpSpPr>
          <p:grpSpPr>
            <a:xfrm>
              <a:off x="7975881" y="4741266"/>
              <a:ext cx="2318709" cy="1245936"/>
              <a:chOff x="7948367" y="4775686"/>
              <a:chExt cx="2318709" cy="1245936"/>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789609" y="5251739"/>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59425" y="5036562"/>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C4C54689-4DDC-6D45-8526-2BC60244FA39}"/>
                  </a:ext>
                </a:extLst>
              </p:cNvPr>
              <p:cNvGrpSpPr/>
              <p:nvPr/>
            </p:nvGrpSpPr>
            <p:grpSpPr>
              <a:xfrm>
                <a:off x="7948367" y="4775686"/>
                <a:ext cx="2318709" cy="1245936"/>
                <a:chOff x="7948367" y="4775686"/>
                <a:chExt cx="2318709" cy="1245936"/>
              </a:xfrm>
            </p:grpSpPr>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09926" y="5405286"/>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32959" y="4838517"/>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50066" y="4838517"/>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21744" y="5108876"/>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48367" y="5290470"/>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73817" y="5282252"/>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488731" y="5307931"/>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488731" y="5258048"/>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885545" y="5583471"/>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01681" y="5852809"/>
                  <a:ext cx="307702" cy="1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34746" y="5795138"/>
                  <a:ext cx="316707" cy="1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 name="Group 16">
              <a:extLst>
                <a:ext uri="{FF2B5EF4-FFF2-40B4-BE49-F238E27FC236}">
                  <a16:creationId xmlns:a16="http://schemas.microsoft.com/office/drawing/2014/main" id="{9A6A6CC5-7ABD-A145-ADF0-F2AD445BC11E}"/>
                </a:ext>
              </a:extLst>
            </p:cNvPr>
            <p:cNvGrpSpPr/>
            <p:nvPr/>
          </p:nvGrpSpPr>
          <p:grpSpPr>
            <a:xfrm>
              <a:off x="10925982" y="4188911"/>
              <a:ext cx="657413" cy="451816"/>
              <a:chOff x="10925982" y="4188911"/>
              <a:chExt cx="657413" cy="451816"/>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93556" y="418891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7" name="Group 6">
            <a:extLst>
              <a:ext uri="{FF2B5EF4-FFF2-40B4-BE49-F238E27FC236}">
                <a16:creationId xmlns:a16="http://schemas.microsoft.com/office/drawing/2014/main" id="{94D09F97-D3D9-764B-B75B-ED7B4816D5B9}"/>
              </a:ext>
            </a:extLst>
          </p:cNvPr>
          <p:cNvGrpSpPr/>
          <p:nvPr/>
        </p:nvGrpSpPr>
        <p:grpSpPr>
          <a:xfrm>
            <a:off x="8694912" y="1702617"/>
            <a:ext cx="2658888" cy="2831440"/>
            <a:chOff x="17449127" y="2067553"/>
            <a:chExt cx="2658888" cy="2831440"/>
          </a:xfrm>
        </p:grpSpPr>
        <p:sp>
          <p:nvSpPr>
            <p:cNvPr id="640" name="Oval 639">
              <a:extLst>
                <a:ext uri="{FF2B5EF4-FFF2-40B4-BE49-F238E27FC236}">
                  <a16:creationId xmlns:a16="http://schemas.microsoft.com/office/drawing/2014/main" id="{67287325-A3CF-3F47-9A8A-8C7EE2AD7C46}"/>
                </a:ext>
              </a:extLst>
            </p:cNvPr>
            <p:cNvSpPr/>
            <p:nvPr/>
          </p:nvSpPr>
          <p:spPr>
            <a:xfrm>
              <a:off x="18054808" y="2067553"/>
              <a:ext cx="2053207" cy="13995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1" name="Oval 610">
              <a:extLst>
                <a:ext uri="{FF2B5EF4-FFF2-40B4-BE49-F238E27FC236}">
                  <a16:creationId xmlns:a16="http://schemas.microsoft.com/office/drawing/2014/main" id="{D09BD5F5-1EE1-7744-94DF-5BEAED02584D}"/>
                </a:ext>
              </a:extLst>
            </p:cNvPr>
            <p:cNvSpPr/>
            <p:nvPr/>
          </p:nvSpPr>
          <p:spPr>
            <a:xfrm>
              <a:off x="17449127" y="3391110"/>
              <a:ext cx="2173774" cy="15078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Freeform 4">
            <a:extLst>
              <a:ext uri="{FF2B5EF4-FFF2-40B4-BE49-F238E27FC236}">
                <a16:creationId xmlns:a16="http://schemas.microsoft.com/office/drawing/2014/main" id="{22D8BA93-CE35-C54A-BCA8-174D5BBE10D2}"/>
              </a:ext>
            </a:extLst>
          </p:cNvPr>
          <p:cNvSpPr/>
          <p:nvPr/>
        </p:nvSpPr>
        <p:spPr>
          <a:xfrm>
            <a:off x="7157545" y="1523999"/>
            <a:ext cx="4550979" cy="4897821"/>
          </a:xfrm>
          <a:custGeom>
            <a:avLst/>
            <a:gdLst>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713187 w 4656083"/>
              <a:gd name="connsiteY6" fmla="*/ 3100551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605049 w 4656083"/>
              <a:gd name="connsiteY8" fmla="*/ 2869324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438400 w 4656083"/>
              <a:gd name="connsiteY4" fmla="*/ 1471447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438400 w 4656083"/>
              <a:gd name="connsiteY4" fmla="*/ 1471447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126410 w 4656369"/>
              <a:gd name="connsiteY0" fmla="*/ 234571 h 4953715"/>
              <a:gd name="connsiteX1" fmla="*/ 286 w 4656369"/>
              <a:gd name="connsiteY1" fmla="*/ 13853 h 4953715"/>
              <a:gd name="connsiteX2" fmla="*/ 94879 w 4656369"/>
              <a:gd name="connsiteY2" fmla="*/ 24363 h 4953715"/>
              <a:gd name="connsiteX3" fmla="*/ 2375624 w 4656369"/>
              <a:gd name="connsiteY3" fmla="*/ 55894 h 4953715"/>
              <a:gd name="connsiteX4" fmla="*/ 2438686 w 4656369"/>
              <a:gd name="connsiteY4" fmla="*/ 1485300 h 4953715"/>
              <a:gd name="connsiteX5" fmla="*/ 1692452 w 4656369"/>
              <a:gd name="connsiteY5" fmla="*/ 1937246 h 4953715"/>
              <a:gd name="connsiteX6" fmla="*/ 1555817 w 4656369"/>
              <a:gd name="connsiteY6" fmla="*/ 2483783 h 4953715"/>
              <a:gd name="connsiteX7" fmla="*/ 3132369 w 4656369"/>
              <a:gd name="connsiteY7" fmla="*/ 3103894 h 4953715"/>
              <a:gd name="connsiteX8" fmla="*/ 3605335 w 4656369"/>
              <a:gd name="connsiteY8" fmla="*/ 2883177 h 4953715"/>
              <a:gd name="connsiteX9" fmla="*/ 3805031 w 4656369"/>
              <a:gd name="connsiteY9" fmla="*/ 2609907 h 4953715"/>
              <a:gd name="connsiteX10" fmla="*/ 3826052 w 4656369"/>
              <a:gd name="connsiteY10" fmla="*/ 2273577 h 4953715"/>
              <a:gd name="connsiteX11" fmla="*/ 3784011 w 4656369"/>
              <a:gd name="connsiteY11" fmla="*/ 2073880 h 4953715"/>
              <a:gd name="connsiteX12" fmla="*/ 3689417 w 4656369"/>
              <a:gd name="connsiteY12" fmla="*/ 1895204 h 4953715"/>
              <a:gd name="connsiteX13" fmla="*/ 3447679 w 4656369"/>
              <a:gd name="connsiteY13" fmla="*/ 1737549 h 4953715"/>
              <a:gd name="connsiteX14" fmla="*/ 4498714 w 4656369"/>
              <a:gd name="connsiteY14" fmla="*/ 1600915 h 4953715"/>
              <a:gd name="connsiteX15" fmla="*/ 4656369 w 4656369"/>
              <a:gd name="connsiteY15" fmla="*/ 2935728 h 4953715"/>
              <a:gd name="connsiteX16" fmla="*/ 4509224 w 4656369"/>
              <a:gd name="connsiteY16" fmla="*/ 4575342 h 4953715"/>
              <a:gd name="connsiteX17" fmla="*/ 3500231 w 4656369"/>
              <a:gd name="connsiteY17" fmla="*/ 4953715 h 4953715"/>
              <a:gd name="connsiteX18" fmla="*/ 105390 w 4656369"/>
              <a:gd name="connsiteY18" fmla="*/ 4911673 h 4953715"/>
              <a:gd name="connsiteX19" fmla="*/ 126410 w 4656369"/>
              <a:gd name="connsiteY19" fmla="*/ 234571 h 4953715"/>
              <a:gd name="connsiteX0" fmla="*/ 190699 w 4720658"/>
              <a:gd name="connsiteY0" fmla="*/ 417353 h 5136497"/>
              <a:gd name="connsiteX1" fmla="*/ 159168 w 4720658"/>
              <a:gd name="connsiteY1" fmla="*/ 207145 h 5136497"/>
              <a:gd name="connsiteX2" fmla="*/ 2439913 w 4720658"/>
              <a:gd name="connsiteY2" fmla="*/ 238676 h 5136497"/>
              <a:gd name="connsiteX3" fmla="*/ 2502975 w 4720658"/>
              <a:gd name="connsiteY3" fmla="*/ 1668082 h 5136497"/>
              <a:gd name="connsiteX4" fmla="*/ 1756741 w 4720658"/>
              <a:gd name="connsiteY4" fmla="*/ 2120028 h 5136497"/>
              <a:gd name="connsiteX5" fmla="*/ 1620106 w 4720658"/>
              <a:gd name="connsiteY5" fmla="*/ 2666565 h 5136497"/>
              <a:gd name="connsiteX6" fmla="*/ 3196658 w 4720658"/>
              <a:gd name="connsiteY6" fmla="*/ 3286676 h 5136497"/>
              <a:gd name="connsiteX7" fmla="*/ 3669624 w 4720658"/>
              <a:gd name="connsiteY7" fmla="*/ 3065959 h 5136497"/>
              <a:gd name="connsiteX8" fmla="*/ 3869320 w 4720658"/>
              <a:gd name="connsiteY8" fmla="*/ 2792689 h 5136497"/>
              <a:gd name="connsiteX9" fmla="*/ 3890341 w 4720658"/>
              <a:gd name="connsiteY9" fmla="*/ 2456359 h 5136497"/>
              <a:gd name="connsiteX10" fmla="*/ 3848300 w 4720658"/>
              <a:gd name="connsiteY10" fmla="*/ 2256662 h 5136497"/>
              <a:gd name="connsiteX11" fmla="*/ 3753706 w 4720658"/>
              <a:gd name="connsiteY11" fmla="*/ 2077986 h 5136497"/>
              <a:gd name="connsiteX12" fmla="*/ 3511968 w 4720658"/>
              <a:gd name="connsiteY12" fmla="*/ 1920331 h 5136497"/>
              <a:gd name="connsiteX13" fmla="*/ 4563003 w 4720658"/>
              <a:gd name="connsiteY13" fmla="*/ 1783697 h 5136497"/>
              <a:gd name="connsiteX14" fmla="*/ 4720658 w 4720658"/>
              <a:gd name="connsiteY14" fmla="*/ 3118510 h 5136497"/>
              <a:gd name="connsiteX15" fmla="*/ 4573513 w 4720658"/>
              <a:gd name="connsiteY15" fmla="*/ 4758124 h 5136497"/>
              <a:gd name="connsiteX16" fmla="*/ 3564520 w 4720658"/>
              <a:gd name="connsiteY16" fmla="*/ 5136497 h 5136497"/>
              <a:gd name="connsiteX17" fmla="*/ 169679 w 4720658"/>
              <a:gd name="connsiteY17" fmla="*/ 5094455 h 5136497"/>
              <a:gd name="connsiteX18" fmla="*/ 190699 w 4720658"/>
              <a:gd name="connsiteY18" fmla="*/ 417353 h 5136497"/>
              <a:gd name="connsiteX0" fmla="*/ 21020 w 4550979"/>
              <a:gd name="connsiteY0" fmla="*/ 476180 h 5195324"/>
              <a:gd name="connsiteX1" fmla="*/ 2270234 w 4550979"/>
              <a:gd name="connsiteY1" fmla="*/ 297503 h 5195324"/>
              <a:gd name="connsiteX2" fmla="*/ 2333296 w 4550979"/>
              <a:gd name="connsiteY2" fmla="*/ 1726909 h 5195324"/>
              <a:gd name="connsiteX3" fmla="*/ 1587062 w 4550979"/>
              <a:gd name="connsiteY3" fmla="*/ 2178855 h 5195324"/>
              <a:gd name="connsiteX4" fmla="*/ 1450427 w 4550979"/>
              <a:gd name="connsiteY4" fmla="*/ 2725392 h 5195324"/>
              <a:gd name="connsiteX5" fmla="*/ 3026979 w 4550979"/>
              <a:gd name="connsiteY5" fmla="*/ 3345503 h 5195324"/>
              <a:gd name="connsiteX6" fmla="*/ 3499945 w 4550979"/>
              <a:gd name="connsiteY6" fmla="*/ 3124786 h 5195324"/>
              <a:gd name="connsiteX7" fmla="*/ 3699641 w 4550979"/>
              <a:gd name="connsiteY7" fmla="*/ 2851516 h 5195324"/>
              <a:gd name="connsiteX8" fmla="*/ 3720662 w 4550979"/>
              <a:gd name="connsiteY8" fmla="*/ 2515186 h 5195324"/>
              <a:gd name="connsiteX9" fmla="*/ 3678621 w 4550979"/>
              <a:gd name="connsiteY9" fmla="*/ 2315489 h 5195324"/>
              <a:gd name="connsiteX10" fmla="*/ 3584027 w 4550979"/>
              <a:gd name="connsiteY10" fmla="*/ 2136813 h 5195324"/>
              <a:gd name="connsiteX11" fmla="*/ 3342289 w 4550979"/>
              <a:gd name="connsiteY11" fmla="*/ 1979158 h 5195324"/>
              <a:gd name="connsiteX12" fmla="*/ 4393324 w 4550979"/>
              <a:gd name="connsiteY12" fmla="*/ 1842524 h 5195324"/>
              <a:gd name="connsiteX13" fmla="*/ 4550979 w 4550979"/>
              <a:gd name="connsiteY13" fmla="*/ 3177337 h 5195324"/>
              <a:gd name="connsiteX14" fmla="*/ 4403834 w 4550979"/>
              <a:gd name="connsiteY14" fmla="*/ 4816951 h 5195324"/>
              <a:gd name="connsiteX15" fmla="*/ 3394841 w 4550979"/>
              <a:gd name="connsiteY15" fmla="*/ 5195324 h 5195324"/>
              <a:gd name="connsiteX16" fmla="*/ 0 w 4550979"/>
              <a:gd name="connsiteY16" fmla="*/ 5153282 h 5195324"/>
              <a:gd name="connsiteX17" fmla="*/ 21020 w 4550979"/>
              <a:gd name="connsiteY17" fmla="*/ 476180 h 5195324"/>
              <a:gd name="connsiteX0" fmla="*/ 21020 w 4550979"/>
              <a:gd name="connsiteY0" fmla="*/ 258442 h 4977586"/>
              <a:gd name="connsiteX1" fmla="*/ 2270234 w 4550979"/>
              <a:gd name="connsiteY1" fmla="*/ 79765 h 4977586"/>
              <a:gd name="connsiteX2" fmla="*/ 2333296 w 4550979"/>
              <a:gd name="connsiteY2" fmla="*/ 1509171 h 4977586"/>
              <a:gd name="connsiteX3" fmla="*/ 1587062 w 4550979"/>
              <a:gd name="connsiteY3" fmla="*/ 1961117 h 4977586"/>
              <a:gd name="connsiteX4" fmla="*/ 1450427 w 4550979"/>
              <a:gd name="connsiteY4" fmla="*/ 2507654 h 4977586"/>
              <a:gd name="connsiteX5" fmla="*/ 3026979 w 4550979"/>
              <a:gd name="connsiteY5" fmla="*/ 3127765 h 4977586"/>
              <a:gd name="connsiteX6" fmla="*/ 3499945 w 4550979"/>
              <a:gd name="connsiteY6" fmla="*/ 2907048 h 4977586"/>
              <a:gd name="connsiteX7" fmla="*/ 3699641 w 4550979"/>
              <a:gd name="connsiteY7" fmla="*/ 2633778 h 4977586"/>
              <a:gd name="connsiteX8" fmla="*/ 3720662 w 4550979"/>
              <a:gd name="connsiteY8" fmla="*/ 2297448 h 4977586"/>
              <a:gd name="connsiteX9" fmla="*/ 3678621 w 4550979"/>
              <a:gd name="connsiteY9" fmla="*/ 2097751 h 4977586"/>
              <a:gd name="connsiteX10" fmla="*/ 3584027 w 4550979"/>
              <a:gd name="connsiteY10" fmla="*/ 1919075 h 4977586"/>
              <a:gd name="connsiteX11" fmla="*/ 3342289 w 4550979"/>
              <a:gd name="connsiteY11" fmla="*/ 1761420 h 4977586"/>
              <a:gd name="connsiteX12" fmla="*/ 4393324 w 4550979"/>
              <a:gd name="connsiteY12" fmla="*/ 1624786 h 4977586"/>
              <a:gd name="connsiteX13" fmla="*/ 4550979 w 4550979"/>
              <a:gd name="connsiteY13" fmla="*/ 2959599 h 4977586"/>
              <a:gd name="connsiteX14" fmla="*/ 4403834 w 4550979"/>
              <a:gd name="connsiteY14" fmla="*/ 4599213 h 4977586"/>
              <a:gd name="connsiteX15" fmla="*/ 3394841 w 4550979"/>
              <a:gd name="connsiteY15" fmla="*/ 4977586 h 4977586"/>
              <a:gd name="connsiteX16" fmla="*/ 0 w 4550979"/>
              <a:gd name="connsiteY16" fmla="*/ 4935544 h 4977586"/>
              <a:gd name="connsiteX17" fmla="*/ 21020 w 4550979"/>
              <a:gd name="connsiteY17" fmla="*/ 258442 h 4977586"/>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026979 w 4550979"/>
              <a:gd name="connsiteY5" fmla="*/ 3048000 h 4897821"/>
              <a:gd name="connsiteX6" fmla="*/ 3499945 w 4550979"/>
              <a:gd name="connsiteY6" fmla="*/ 2827283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0979" h="4897821">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312276" y="3139089"/>
                  <a:pt x="3026979" y="3048000"/>
                </a:cubicBezTo>
                <a:lnTo>
                  <a:pt x="3499945" y="2827283"/>
                </a:ln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364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en-US" dirty="0">
                <a:ea typeface="ＭＳ Ｐゴシック" panose="020B0600070205080204" pitchFamily="34" charset="-128"/>
              </a:rPr>
              <a:t>Two key network-core functions</a:t>
            </a:r>
            <a:endParaRPr lang="en-US" dirty="0"/>
          </a:p>
        </p:txBody>
      </p:sp>
      <p:sp>
        <p:nvSpPr>
          <p:cNvPr id="555" name="Freeform 2">
            <a:extLst>
              <a:ext uri="{FF2B5EF4-FFF2-40B4-BE49-F238E27FC236}">
                <a16:creationId xmlns:a16="http://schemas.microsoft.com/office/drawing/2014/main" id="{FF2E779B-19C4-C84C-AF23-86A160C7809A}"/>
              </a:ext>
            </a:extLst>
          </p:cNvPr>
          <p:cNvSpPr>
            <a:spLocks/>
          </p:cNvSpPr>
          <p:nvPr/>
        </p:nvSpPr>
        <p:spPr bwMode="auto">
          <a:xfrm>
            <a:off x="5006052" y="4251228"/>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56" name="Freeform 6">
            <a:extLst>
              <a:ext uri="{FF2B5EF4-FFF2-40B4-BE49-F238E27FC236}">
                <a16:creationId xmlns:a16="http://schemas.microsoft.com/office/drawing/2014/main" id="{EADD15B8-1F38-C144-B4FC-77401AC13A48}"/>
              </a:ext>
            </a:extLst>
          </p:cNvPr>
          <p:cNvSpPr>
            <a:spLocks/>
          </p:cNvSpPr>
          <p:nvPr/>
        </p:nvSpPr>
        <p:spPr bwMode="auto">
          <a:xfrm>
            <a:off x="5644427" y="4554393"/>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3" name="Freeform 91">
            <a:extLst>
              <a:ext uri="{FF2B5EF4-FFF2-40B4-BE49-F238E27FC236}">
                <a16:creationId xmlns:a16="http://schemas.microsoft.com/office/drawing/2014/main" id="{B3932AB8-93E3-2F43-A748-0726EC875A6F}"/>
              </a:ext>
            </a:extLst>
          </p:cNvPr>
          <p:cNvSpPr>
            <a:spLocks/>
          </p:cNvSpPr>
          <p:nvPr/>
        </p:nvSpPr>
        <p:spPr bwMode="auto">
          <a:xfrm>
            <a:off x="6686155" y="4548044"/>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4" name="Freeform 92">
            <a:extLst>
              <a:ext uri="{FF2B5EF4-FFF2-40B4-BE49-F238E27FC236}">
                <a16:creationId xmlns:a16="http://schemas.microsoft.com/office/drawing/2014/main" id="{86645581-8A95-834A-BD17-26E6EFA5E421}"/>
              </a:ext>
            </a:extLst>
          </p:cNvPr>
          <p:cNvSpPr>
            <a:spLocks/>
          </p:cNvSpPr>
          <p:nvPr/>
        </p:nvSpPr>
        <p:spPr bwMode="auto">
          <a:xfrm>
            <a:off x="5620607" y="4940095"/>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5" name="Freeform 93">
            <a:extLst>
              <a:ext uri="{FF2B5EF4-FFF2-40B4-BE49-F238E27FC236}">
                <a16:creationId xmlns:a16="http://schemas.microsoft.com/office/drawing/2014/main" id="{D6C52C6F-55EC-4B4B-8EE6-502A2CA3B84C}"/>
              </a:ext>
            </a:extLst>
          </p:cNvPr>
          <p:cNvSpPr>
            <a:spLocks/>
          </p:cNvSpPr>
          <p:nvPr/>
        </p:nvSpPr>
        <p:spPr bwMode="auto">
          <a:xfrm>
            <a:off x="6568643" y="4916286"/>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6" name="Freeform 94">
            <a:extLst>
              <a:ext uri="{FF2B5EF4-FFF2-40B4-BE49-F238E27FC236}">
                <a16:creationId xmlns:a16="http://schemas.microsoft.com/office/drawing/2014/main" id="{EF2A04CC-2036-2147-BE92-5D723E966AB5}"/>
              </a:ext>
            </a:extLst>
          </p:cNvPr>
          <p:cNvSpPr>
            <a:spLocks/>
          </p:cNvSpPr>
          <p:nvPr/>
        </p:nvSpPr>
        <p:spPr bwMode="auto">
          <a:xfrm>
            <a:off x="7235603" y="4970253"/>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7" name="Freeform 95">
            <a:extLst>
              <a:ext uri="{FF2B5EF4-FFF2-40B4-BE49-F238E27FC236}">
                <a16:creationId xmlns:a16="http://schemas.microsoft.com/office/drawing/2014/main" id="{1357444A-5412-B441-B7F1-0ABDD8FDCB19}"/>
              </a:ext>
            </a:extLst>
          </p:cNvPr>
          <p:cNvSpPr>
            <a:spLocks/>
          </p:cNvSpPr>
          <p:nvPr/>
        </p:nvSpPr>
        <p:spPr bwMode="auto">
          <a:xfrm>
            <a:off x="6000139" y="5503569"/>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8" name="Freeform 96">
            <a:extLst>
              <a:ext uri="{FF2B5EF4-FFF2-40B4-BE49-F238E27FC236}">
                <a16:creationId xmlns:a16="http://schemas.microsoft.com/office/drawing/2014/main" id="{59D740AB-C1B4-2849-8B9D-6AEF697D0749}"/>
              </a:ext>
            </a:extLst>
          </p:cNvPr>
          <p:cNvSpPr>
            <a:spLocks/>
          </p:cNvSpPr>
          <p:nvPr/>
        </p:nvSpPr>
        <p:spPr bwMode="auto">
          <a:xfrm>
            <a:off x="5463395" y="4963904"/>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2" name="Group 11">
            <a:extLst>
              <a:ext uri="{FF2B5EF4-FFF2-40B4-BE49-F238E27FC236}">
                <a16:creationId xmlns:a16="http://schemas.microsoft.com/office/drawing/2014/main" id="{3B688ADB-6522-BC42-B67F-D08C708EAF1F}"/>
              </a:ext>
            </a:extLst>
          </p:cNvPr>
          <p:cNvGrpSpPr/>
          <p:nvPr/>
        </p:nvGrpSpPr>
        <p:grpSpPr>
          <a:xfrm>
            <a:off x="5240209" y="4473413"/>
            <a:ext cx="623918" cy="823754"/>
            <a:chOff x="5240209" y="4473413"/>
            <a:chExt cx="623918" cy="823754"/>
          </a:xfrm>
        </p:grpSpPr>
        <p:sp>
          <p:nvSpPr>
            <p:cNvPr id="569" name="Text Box 100">
              <a:extLst>
                <a:ext uri="{FF2B5EF4-FFF2-40B4-BE49-F238E27FC236}">
                  <a16:creationId xmlns:a16="http://schemas.microsoft.com/office/drawing/2014/main" id="{D9EBBE7F-1AC1-DD49-9B12-0321B6BF147D}"/>
                </a:ext>
              </a:extLst>
            </p:cNvPr>
            <p:cNvSpPr txBox="1">
              <a:spLocks noChangeArrowheads="1"/>
            </p:cNvSpPr>
            <p:nvPr/>
          </p:nvSpPr>
          <p:spPr bwMode="auto">
            <a:xfrm>
              <a:off x="5552962" y="4473413"/>
              <a:ext cx="311165" cy="36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1</a:t>
              </a:r>
            </a:p>
          </p:txBody>
        </p:sp>
        <p:sp>
          <p:nvSpPr>
            <p:cNvPr id="570" name="Text Box 101">
              <a:extLst>
                <a:ext uri="{FF2B5EF4-FFF2-40B4-BE49-F238E27FC236}">
                  <a16:creationId xmlns:a16="http://schemas.microsoft.com/office/drawing/2014/main" id="{559FA9C3-4C06-B748-9497-463EDB81D67C}"/>
                </a:ext>
              </a:extLst>
            </p:cNvPr>
            <p:cNvSpPr txBox="1">
              <a:spLocks noChangeArrowheads="1"/>
            </p:cNvSpPr>
            <p:nvPr/>
          </p:nvSpPr>
          <p:spPr bwMode="auto">
            <a:xfrm>
              <a:off x="5491046" y="4887671"/>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2</a:t>
              </a:r>
            </a:p>
          </p:txBody>
        </p:sp>
        <p:sp>
          <p:nvSpPr>
            <p:cNvPr id="571" name="Text Box 102">
              <a:extLst>
                <a:ext uri="{FF2B5EF4-FFF2-40B4-BE49-F238E27FC236}">
                  <a16:creationId xmlns:a16="http://schemas.microsoft.com/office/drawing/2014/main" id="{3BBE9A1F-C0AA-2543-AF24-2DA796ADE915}"/>
                </a:ext>
              </a:extLst>
            </p:cNvPr>
            <p:cNvSpPr txBox="1">
              <a:spLocks noChangeArrowheads="1"/>
            </p:cNvSpPr>
            <p:nvPr/>
          </p:nvSpPr>
          <p:spPr bwMode="auto">
            <a:xfrm>
              <a:off x="5240209" y="4960682"/>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3</a:t>
              </a:r>
            </a:p>
          </p:txBody>
        </p:sp>
      </p:grpSp>
      <p:sp>
        <p:nvSpPr>
          <p:cNvPr id="574" name="Line 107">
            <a:extLst>
              <a:ext uri="{FF2B5EF4-FFF2-40B4-BE49-F238E27FC236}">
                <a16:creationId xmlns:a16="http://schemas.microsoft.com/office/drawing/2014/main" id="{072205A6-9619-2641-B84D-F2DB72368DFC}"/>
              </a:ext>
            </a:extLst>
          </p:cNvPr>
          <p:cNvSpPr>
            <a:spLocks noChangeShapeType="1"/>
          </p:cNvSpPr>
          <p:nvPr/>
        </p:nvSpPr>
        <p:spPr bwMode="auto">
          <a:xfrm flipH="1">
            <a:off x="3738363" y="4863862"/>
            <a:ext cx="1408179" cy="9142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1" name="Group 10">
            <a:extLst>
              <a:ext uri="{FF2B5EF4-FFF2-40B4-BE49-F238E27FC236}">
                <a16:creationId xmlns:a16="http://schemas.microsoft.com/office/drawing/2014/main" id="{9372CE12-8493-1F4B-B52F-7AB4605C663F}"/>
              </a:ext>
            </a:extLst>
          </p:cNvPr>
          <p:cNvGrpSpPr/>
          <p:nvPr/>
        </p:nvGrpSpPr>
        <p:grpSpPr>
          <a:xfrm>
            <a:off x="2749550" y="5384964"/>
            <a:ext cx="2699778" cy="1236611"/>
            <a:chOff x="2749550" y="5384964"/>
            <a:chExt cx="2699778" cy="1236611"/>
          </a:xfrm>
        </p:grpSpPr>
        <p:grpSp>
          <p:nvGrpSpPr>
            <p:cNvPr id="572" name="Group 1">
              <a:extLst>
                <a:ext uri="{FF2B5EF4-FFF2-40B4-BE49-F238E27FC236}">
                  <a16:creationId xmlns:a16="http://schemas.microsoft.com/office/drawing/2014/main" id="{1DD5DCC4-02E2-1649-B2A3-9D4E0A262108}"/>
                </a:ext>
              </a:extLst>
            </p:cNvPr>
            <p:cNvGrpSpPr>
              <a:grpSpLocks/>
            </p:cNvGrpSpPr>
            <p:nvPr/>
          </p:nvGrpSpPr>
          <p:grpSpPr bwMode="auto">
            <a:xfrm rot="19587632">
              <a:off x="3755686" y="5384964"/>
              <a:ext cx="1447107" cy="274584"/>
              <a:chOff x="2437928" y="4584228"/>
              <a:chExt cx="1446652" cy="274627"/>
            </a:xfrm>
          </p:grpSpPr>
          <p:sp>
            <p:nvSpPr>
              <p:cNvPr id="623" name="Rectangle 98">
                <a:extLst>
                  <a:ext uri="{FF2B5EF4-FFF2-40B4-BE49-F238E27FC236}">
                    <a16:creationId xmlns:a16="http://schemas.microsoft.com/office/drawing/2014/main" id="{DAED8E30-7EFF-5D47-A9D9-1395C15ACF9C}"/>
                  </a:ext>
                </a:extLst>
              </p:cNvPr>
              <p:cNvSpPr>
                <a:spLocks noChangeArrowheads="1"/>
              </p:cNvSpPr>
              <p:nvPr/>
            </p:nvSpPr>
            <p:spPr bwMode="auto">
              <a:xfrm>
                <a:off x="2437928" y="4606491"/>
                <a:ext cx="1147455" cy="238116"/>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4" name="Line 99">
                <a:extLst>
                  <a:ext uri="{FF2B5EF4-FFF2-40B4-BE49-F238E27FC236}">
                    <a16:creationId xmlns:a16="http://schemas.microsoft.com/office/drawing/2014/main" id="{3B4DCCB4-358C-2945-BD39-D90CF9D09C7A}"/>
                  </a:ext>
                </a:extLst>
              </p:cNvPr>
              <p:cNvSpPr>
                <a:spLocks noChangeShapeType="1"/>
              </p:cNvSpPr>
              <p:nvPr/>
            </p:nvSpPr>
            <p:spPr bwMode="auto">
              <a:xfrm>
                <a:off x="3462418" y="4739659"/>
                <a:ext cx="422162"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5" name="Rectangle 104">
                <a:extLst>
                  <a:ext uri="{FF2B5EF4-FFF2-40B4-BE49-F238E27FC236}">
                    <a16:creationId xmlns:a16="http://schemas.microsoft.com/office/drawing/2014/main" id="{509F2DE1-CFB9-584F-9A9E-EBE631DD6D03}"/>
                  </a:ext>
                </a:extLst>
              </p:cNvPr>
              <p:cNvSpPr>
                <a:spLocks noChangeArrowheads="1"/>
              </p:cNvSpPr>
              <p:nvPr/>
            </p:nvSpPr>
            <p:spPr bwMode="auto">
              <a:xfrm>
                <a:off x="3067594" y="4610052"/>
                <a:ext cx="426923" cy="239704"/>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6" name="Text Box 105">
                <a:extLst>
                  <a:ext uri="{FF2B5EF4-FFF2-40B4-BE49-F238E27FC236}">
                    <a16:creationId xmlns:a16="http://schemas.microsoft.com/office/drawing/2014/main" id="{32BE95A8-E240-0C46-886C-FB19052E1A59}"/>
                  </a:ext>
                </a:extLst>
              </p:cNvPr>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0111</a:t>
                </a:r>
              </a:p>
            </p:txBody>
          </p:sp>
        </p:grpSp>
        <p:sp>
          <p:nvSpPr>
            <p:cNvPr id="573" name="Text Box 106">
              <a:extLst>
                <a:ext uri="{FF2B5EF4-FFF2-40B4-BE49-F238E27FC236}">
                  <a16:creationId xmlns:a16="http://schemas.microsoft.com/office/drawing/2014/main" id="{6C2D30C9-C124-A14F-8E31-BC5CBF38EFD2}"/>
                </a:ext>
              </a:extLst>
            </p:cNvPr>
            <p:cNvSpPr txBox="1">
              <a:spLocks noChangeArrowheads="1"/>
            </p:cNvSpPr>
            <p:nvPr/>
          </p:nvSpPr>
          <p:spPr bwMode="auto">
            <a:xfrm>
              <a:off x="2749550" y="6036800"/>
              <a:ext cx="26997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destination address in arriving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p</a:t>
              </a:r>
              <a:r>
                <a:rPr kumimoji="0" lang="en-US" altLang="en-US" sz="16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34" charset="-128"/>
                  <a:cs typeface="Arial"/>
                </a:rPr>
                <a:t>acket</a:t>
              </a: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t>
              </a: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s header</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75" name="Line 119">
              <a:extLst>
                <a:ext uri="{FF2B5EF4-FFF2-40B4-BE49-F238E27FC236}">
                  <a16:creationId xmlns:a16="http://schemas.microsoft.com/office/drawing/2014/main" id="{0B740026-EAE0-0240-86EC-A55B416CB515}"/>
                </a:ext>
              </a:extLst>
            </p:cNvPr>
            <p:cNvSpPr>
              <a:spLocks noChangeShapeType="1"/>
            </p:cNvSpPr>
            <p:nvPr/>
          </p:nvSpPr>
          <p:spPr bwMode="auto">
            <a:xfrm flipV="1">
              <a:off x="4633924" y="5622613"/>
              <a:ext cx="0" cy="5015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8" name="Group 7">
            <a:extLst>
              <a:ext uri="{FF2B5EF4-FFF2-40B4-BE49-F238E27FC236}">
                <a16:creationId xmlns:a16="http://schemas.microsoft.com/office/drawing/2014/main" id="{A60E2676-6685-FB46-BBA4-3FB4835943AA}"/>
              </a:ext>
            </a:extLst>
          </p:cNvPr>
          <p:cNvGrpSpPr/>
          <p:nvPr/>
        </p:nvGrpSpPr>
        <p:grpSpPr>
          <a:xfrm>
            <a:off x="6355851" y="3632200"/>
            <a:ext cx="578032" cy="815847"/>
            <a:chOff x="6355851" y="3632200"/>
            <a:chExt cx="578032" cy="815847"/>
          </a:xfrm>
        </p:grpSpPr>
        <p:sp>
          <p:nvSpPr>
            <p:cNvPr id="577" name="Freeform 122">
              <a:extLst>
                <a:ext uri="{FF2B5EF4-FFF2-40B4-BE49-F238E27FC236}">
                  <a16:creationId xmlns:a16="http://schemas.microsoft.com/office/drawing/2014/main" id="{F1A7D39F-695E-5640-85EA-21CF852D3A68}"/>
                </a:ext>
              </a:extLst>
            </p:cNvPr>
            <p:cNvSpPr>
              <a:spLocks/>
            </p:cNvSpPr>
            <p:nvPr/>
          </p:nvSpPr>
          <p:spPr bwMode="auto">
            <a:xfrm flipH="1">
              <a:off x="6355851" y="4076630"/>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1" name="Group 126">
              <a:extLst>
                <a:ext uri="{FF2B5EF4-FFF2-40B4-BE49-F238E27FC236}">
                  <a16:creationId xmlns:a16="http://schemas.microsoft.com/office/drawing/2014/main" id="{A0DBCF2A-68BC-0E49-9BC5-C97C8363D864}"/>
                </a:ext>
              </a:extLst>
            </p:cNvPr>
            <p:cNvGrpSpPr>
              <a:grpSpLocks/>
            </p:cNvGrpSpPr>
            <p:nvPr/>
          </p:nvGrpSpPr>
          <p:grpSpPr bwMode="auto">
            <a:xfrm>
              <a:off x="6363791" y="3632200"/>
              <a:ext cx="551036" cy="452367"/>
              <a:chOff x="2886" y="1668"/>
              <a:chExt cx="347" cy="285"/>
            </a:xfrm>
          </p:grpSpPr>
          <p:sp>
            <p:nvSpPr>
              <p:cNvPr id="615" name="Rectangle 127">
                <a:extLst>
                  <a:ext uri="{FF2B5EF4-FFF2-40B4-BE49-F238E27FC236}">
                    <a16:creationId xmlns:a16="http://schemas.microsoft.com/office/drawing/2014/main" id="{71169ED3-AFC0-4148-B3AF-F5CDA7528294}"/>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6" name="Oval 128">
                <a:extLst>
                  <a:ext uri="{FF2B5EF4-FFF2-40B4-BE49-F238E27FC236}">
                    <a16:creationId xmlns:a16="http://schemas.microsoft.com/office/drawing/2014/main" id="{AC629926-7E0E-2847-8D33-F5422334802F}"/>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7" name="Rectangle 129">
                <a:extLst>
                  <a:ext uri="{FF2B5EF4-FFF2-40B4-BE49-F238E27FC236}">
                    <a16:creationId xmlns:a16="http://schemas.microsoft.com/office/drawing/2014/main" id="{FC623931-6ACB-D741-B606-3ADCC24ECE5A}"/>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8" name="Line 130">
                <a:extLst>
                  <a:ext uri="{FF2B5EF4-FFF2-40B4-BE49-F238E27FC236}">
                    <a16:creationId xmlns:a16="http://schemas.microsoft.com/office/drawing/2014/main" id="{089D0DF0-9BD9-F942-ABBC-2C2B3307EB78}"/>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9" name="Line 131">
                <a:extLst>
                  <a:ext uri="{FF2B5EF4-FFF2-40B4-BE49-F238E27FC236}">
                    <a16:creationId xmlns:a16="http://schemas.microsoft.com/office/drawing/2014/main" id="{0E53DB83-F101-5545-A34E-97BFB2854FE6}"/>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0" name="Line 132">
                <a:extLst>
                  <a:ext uri="{FF2B5EF4-FFF2-40B4-BE49-F238E27FC236}">
                    <a16:creationId xmlns:a16="http://schemas.microsoft.com/office/drawing/2014/main" id="{EABDFEE7-706B-B849-BCF8-C4C3EBFA80AB}"/>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1" name="AutoShape 133">
                <a:extLst>
                  <a:ext uri="{FF2B5EF4-FFF2-40B4-BE49-F238E27FC236}">
                    <a16:creationId xmlns:a16="http://schemas.microsoft.com/office/drawing/2014/main" id="{891A9424-3FE8-FF4E-9F56-53905C4379DE}"/>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9" name="Group 8">
            <a:extLst>
              <a:ext uri="{FF2B5EF4-FFF2-40B4-BE49-F238E27FC236}">
                <a16:creationId xmlns:a16="http://schemas.microsoft.com/office/drawing/2014/main" id="{A70CCC9E-8AF4-B748-8E74-34D7E18B96BD}"/>
              </a:ext>
            </a:extLst>
          </p:cNvPr>
          <p:cNvGrpSpPr/>
          <p:nvPr/>
        </p:nvGrpSpPr>
        <p:grpSpPr>
          <a:xfrm>
            <a:off x="7355160" y="3958273"/>
            <a:ext cx="578032" cy="822878"/>
            <a:chOff x="7355160" y="3958273"/>
            <a:chExt cx="578032" cy="822878"/>
          </a:xfrm>
        </p:grpSpPr>
        <p:sp>
          <p:nvSpPr>
            <p:cNvPr id="576" name="Freeform 121">
              <a:extLst>
                <a:ext uri="{FF2B5EF4-FFF2-40B4-BE49-F238E27FC236}">
                  <a16:creationId xmlns:a16="http://schemas.microsoft.com/office/drawing/2014/main" id="{BA4C9CA2-C4D0-984B-AFE8-C9974B8B23F5}"/>
                </a:ext>
              </a:extLst>
            </p:cNvPr>
            <p:cNvSpPr>
              <a:spLocks/>
            </p:cNvSpPr>
            <p:nvPr/>
          </p:nvSpPr>
          <p:spPr bwMode="auto">
            <a:xfrm flipH="1">
              <a:off x="7355160" y="4409734"/>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2" name="Group 134">
              <a:extLst>
                <a:ext uri="{FF2B5EF4-FFF2-40B4-BE49-F238E27FC236}">
                  <a16:creationId xmlns:a16="http://schemas.microsoft.com/office/drawing/2014/main" id="{19AA9F68-22E1-614E-ABF6-392E3AC11A2A}"/>
                </a:ext>
              </a:extLst>
            </p:cNvPr>
            <p:cNvGrpSpPr>
              <a:grpSpLocks/>
            </p:cNvGrpSpPr>
            <p:nvPr/>
          </p:nvGrpSpPr>
          <p:grpSpPr bwMode="auto">
            <a:xfrm>
              <a:off x="7360606" y="3958273"/>
              <a:ext cx="551036" cy="452367"/>
              <a:chOff x="2886" y="1668"/>
              <a:chExt cx="347" cy="285"/>
            </a:xfrm>
          </p:grpSpPr>
          <p:sp>
            <p:nvSpPr>
              <p:cNvPr id="608" name="Rectangle 135">
                <a:extLst>
                  <a:ext uri="{FF2B5EF4-FFF2-40B4-BE49-F238E27FC236}">
                    <a16:creationId xmlns:a16="http://schemas.microsoft.com/office/drawing/2014/main" id="{EAD44720-65AD-9041-929E-69D9187295AE}"/>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9" name="Oval 136">
                <a:extLst>
                  <a:ext uri="{FF2B5EF4-FFF2-40B4-BE49-F238E27FC236}">
                    <a16:creationId xmlns:a16="http://schemas.microsoft.com/office/drawing/2014/main" id="{5A2842E3-83E1-6F46-A170-FBD2EAFAAC46}"/>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0" name="Rectangle 137">
                <a:extLst>
                  <a:ext uri="{FF2B5EF4-FFF2-40B4-BE49-F238E27FC236}">
                    <a16:creationId xmlns:a16="http://schemas.microsoft.com/office/drawing/2014/main" id="{5D953EEF-DB10-AB46-89E0-2D0204A95FF6}"/>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1" name="Line 138">
                <a:extLst>
                  <a:ext uri="{FF2B5EF4-FFF2-40B4-BE49-F238E27FC236}">
                    <a16:creationId xmlns:a16="http://schemas.microsoft.com/office/drawing/2014/main" id="{F94B58EF-BCEB-9C4C-8317-B25CD84B1749}"/>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2" name="Line 139">
                <a:extLst>
                  <a:ext uri="{FF2B5EF4-FFF2-40B4-BE49-F238E27FC236}">
                    <a16:creationId xmlns:a16="http://schemas.microsoft.com/office/drawing/2014/main" id="{BBB093F8-922C-0344-B963-C8ECD30B6578}"/>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3" name="Line 140">
                <a:extLst>
                  <a:ext uri="{FF2B5EF4-FFF2-40B4-BE49-F238E27FC236}">
                    <a16:creationId xmlns:a16="http://schemas.microsoft.com/office/drawing/2014/main" id="{D21DC1F8-C38D-B14D-A544-B1D9CF1CD781}"/>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4" name="AutoShape 141">
                <a:extLst>
                  <a:ext uri="{FF2B5EF4-FFF2-40B4-BE49-F238E27FC236}">
                    <a16:creationId xmlns:a16="http://schemas.microsoft.com/office/drawing/2014/main" id="{43F8D630-2301-B744-AE1A-D9F4AA9D1F46}"/>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4" name="Group 3">
            <a:extLst>
              <a:ext uri="{FF2B5EF4-FFF2-40B4-BE49-F238E27FC236}">
                <a16:creationId xmlns:a16="http://schemas.microsoft.com/office/drawing/2014/main" id="{45DD0882-93EC-3A47-8105-5E4C937584C2}"/>
              </a:ext>
            </a:extLst>
          </p:cNvPr>
          <p:cNvGrpSpPr/>
          <p:nvPr/>
        </p:nvGrpSpPr>
        <p:grpSpPr>
          <a:xfrm>
            <a:off x="7006931" y="5622613"/>
            <a:ext cx="560563" cy="811086"/>
            <a:chOff x="7006931" y="5622613"/>
            <a:chExt cx="560563" cy="811086"/>
          </a:xfrm>
        </p:grpSpPr>
        <p:sp>
          <p:nvSpPr>
            <p:cNvPr id="578" name="Freeform 123">
              <a:extLst>
                <a:ext uri="{FF2B5EF4-FFF2-40B4-BE49-F238E27FC236}">
                  <a16:creationId xmlns:a16="http://schemas.microsoft.com/office/drawing/2014/main" id="{E2E294CE-A2DB-714E-A0AC-422D97395F54}"/>
                </a:ext>
              </a:extLst>
            </p:cNvPr>
            <p:cNvSpPr>
              <a:spLocks/>
            </p:cNvSpPr>
            <p:nvPr/>
          </p:nvSpPr>
          <p:spPr bwMode="auto">
            <a:xfrm flipH="1" flipV="1">
              <a:off x="7024398" y="5622613"/>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1" name="Rectangle 143">
              <a:extLst>
                <a:ext uri="{FF2B5EF4-FFF2-40B4-BE49-F238E27FC236}">
                  <a16:creationId xmlns:a16="http://schemas.microsoft.com/office/drawing/2014/main" id="{E300D31A-9F41-1046-8BDC-FA062AA6A535}"/>
                </a:ext>
              </a:extLst>
            </p:cNvPr>
            <p:cNvSpPr>
              <a:spLocks noChangeArrowheads="1"/>
            </p:cNvSpPr>
            <p:nvPr/>
          </p:nvSpPr>
          <p:spPr bwMode="auto">
            <a:xfrm>
              <a:off x="7006931" y="5981332"/>
              <a:ext cx="551036" cy="452367"/>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2" name="Oval 144">
              <a:extLst>
                <a:ext uri="{FF2B5EF4-FFF2-40B4-BE49-F238E27FC236}">
                  <a16:creationId xmlns:a16="http://schemas.microsoft.com/office/drawing/2014/main" id="{3CBE6854-ED5B-BB4C-96CF-87D28DDCEB99}"/>
                </a:ext>
              </a:extLst>
            </p:cNvPr>
            <p:cNvSpPr>
              <a:spLocks noChangeArrowheads="1"/>
            </p:cNvSpPr>
            <p:nvPr/>
          </p:nvSpPr>
          <p:spPr bwMode="auto">
            <a:xfrm>
              <a:off x="7037103" y="5990856"/>
              <a:ext cx="498632" cy="117457"/>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3" name="Rectangle 145">
              <a:extLst>
                <a:ext uri="{FF2B5EF4-FFF2-40B4-BE49-F238E27FC236}">
                  <a16:creationId xmlns:a16="http://schemas.microsoft.com/office/drawing/2014/main" id="{8AE3F3D6-CBEF-C24A-800F-FB45135980B9}"/>
                </a:ext>
              </a:extLst>
            </p:cNvPr>
            <p:cNvSpPr>
              <a:spLocks noChangeArrowheads="1"/>
            </p:cNvSpPr>
            <p:nvPr/>
          </p:nvSpPr>
          <p:spPr bwMode="auto">
            <a:xfrm>
              <a:off x="7049807" y="6167041"/>
              <a:ext cx="476400" cy="247611"/>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4" name="Line 146">
              <a:extLst>
                <a:ext uri="{FF2B5EF4-FFF2-40B4-BE49-F238E27FC236}">
                  <a16:creationId xmlns:a16="http://schemas.microsoft.com/office/drawing/2014/main" id="{C64871C2-76E7-8247-8F42-BCCB69335479}"/>
                </a:ext>
              </a:extLst>
            </p:cNvPr>
            <p:cNvSpPr>
              <a:spLocks noChangeShapeType="1"/>
            </p:cNvSpPr>
            <p:nvPr/>
          </p:nvSpPr>
          <p:spPr bwMode="auto">
            <a:xfrm>
              <a:off x="7318179" y="6208309"/>
              <a:ext cx="1588" cy="2063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5" name="Line 147">
              <a:extLst>
                <a:ext uri="{FF2B5EF4-FFF2-40B4-BE49-F238E27FC236}">
                  <a16:creationId xmlns:a16="http://schemas.microsoft.com/office/drawing/2014/main" id="{14013ACF-BB40-FF4E-A4EF-9848CA9C191A}"/>
                </a:ext>
              </a:extLst>
            </p:cNvPr>
            <p:cNvSpPr>
              <a:spLocks noChangeShapeType="1"/>
            </p:cNvSpPr>
            <p:nvPr/>
          </p:nvSpPr>
          <p:spPr bwMode="auto">
            <a:xfrm>
              <a:off x="7049807" y="6257514"/>
              <a:ext cx="476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6" name="Line 148">
              <a:extLst>
                <a:ext uri="{FF2B5EF4-FFF2-40B4-BE49-F238E27FC236}">
                  <a16:creationId xmlns:a16="http://schemas.microsoft.com/office/drawing/2014/main" id="{E0DF6D46-E77F-4D44-90E6-2EFA295837EB}"/>
                </a:ext>
              </a:extLst>
            </p:cNvPr>
            <p:cNvSpPr>
              <a:spLocks noChangeShapeType="1"/>
            </p:cNvSpPr>
            <p:nvPr/>
          </p:nvSpPr>
          <p:spPr bwMode="auto">
            <a:xfrm>
              <a:off x="7048219" y="6209896"/>
              <a:ext cx="476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7" name="AutoShape 149">
              <a:extLst>
                <a:ext uri="{FF2B5EF4-FFF2-40B4-BE49-F238E27FC236}">
                  <a16:creationId xmlns:a16="http://schemas.microsoft.com/office/drawing/2014/main" id="{B9FB9FE5-8C8F-134F-8BF9-5B707F4F2827}"/>
                </a:ext>
              </a:extLst>
            </p:cNvPr>
            <p:cNvSpPr>
              <a:spLocks noChangeArrowheads="1"/>
            </p:cNvSpPr>
            <p:nvPr/>
          </p:nvSpPr>
          <p:spPr bwMode="auto">
            <a:xfrm rot="5400000">
              <a:off x="7268962" y="6103535"/>
              <a:ext cx="46030" cy="65108"/>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6" name="Group 5">
            <a:extLst>
              <a:ext uri="{FF2B5EF4-FFF2-40B4-BE49-F238E27FC236}">
                <a16:creationId xmlns:a16="http://schemas.microsoft.com/office/drawing/2014/main" id="{39D60082-1CC1-D344-BCF3-6717BF455279}"/>
              </a:ext>
            </a:extLst>
          </p:cNvPr>
          <p:cNvGrpSpPr/>
          <p:nvPr/>
        </p:nvGrpSpPr>
        <p:grpSpPr>
          <a:xfrm>
            <a:off x="6311387" y="5299841"/>
            <a:ext cx="553609" cy="931601"/>
            <a:chOff x="6311387" y="5299841"/>
            <a:chExt cx="553609" cy="931601"/>
          </a:xfrm>
        </p:grpSpPr>
        <p:sp>
          <p:nvSpPr>
            <p:cNvPr id="580" name="Freeform 125">
              <a:extLst>
                <a:ext uri="{FF2B5EF4-FFF2-40B4-BE49-F238E27FC236}">
                  <a16:creationId xmlns:a16="http://schemas.microsoft.com/office/drawing/2014/main" id="{EF252024-15E7-DD46-8C92-5B81D9757F49}"/>
                </a:ext>
              </a:extLst>
            </p:cNvPr>
            <p:cNvSpPr>
              <a:spLocks/>
            </p:cNvSpPr>
            <p:nvPr/>
          </p:nvSpPr>
          <p:spPr bwMode="auto">
            <a:xfrm flipH="1" flipV="1">
              <a:off x="6312396" y="5299841"/>
              <a:ext cx="552600" cy="477654"/>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17"/>
                <a:gd name="connsiteY0" fmla="*/ 0 h 10550"/>
                <a:gd name="connsiteX1" fmla="*/ 7574 w 10117"/>
                <a:gd name="connsiteY1" fmla="*/ 10355 h 10550"/>
                <a:gd name="connsiteX2" fmla="*/ 9265 w 10117"/>
                <a:gd name="connsiteY2" fmla="*/ 10429 h 10550"/>
                <a:gd name="connsiteX3" fmla="*/ 10117 w 10117"/>
                <a:gd name="connsiteY3" fmla="*/ 833 h 10550"/>
                <a:gd name="connsiteX4" fmla="*/ 0 w 10117"/>
                <a:gd name="connsiteY4" fmla="*/ 0 h 10550"/>
                <a:gd name="connsiteX0" fmla="*/ 0 w 10175"/>
                <a:gd name="connsiteY0" fmla="*/ 9 h 10559"/>
                <a:gd name="connsiteX1" fmla="*/ 7574 w 10175"/>
                <a:gd name="connsiteY1" fmla="*/ 10364 h 10559"/>
                <a:gd name="connsiteX2" fmla="*/ 9265 w 10175"/>
                <a:gd name="connsiteY2" fmla="*/ 10438 h 10559"/>
                <a:gd name="connsiteX3" fmla="*/ 10175 w 10175"/>
                <a:gd name="connsiteY3" fmla="*/ 0 h 10559"/>
                <a:gd name="connsiteX4" fmla="*/ 0 w 10175"/>
                <a:gd name="connsiteY4" fmla="*/ 9 h 10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 h="10559">
                  <a:moveTo>
                    <a:pt x="0" y="9"/>
                  </a:moveTo>
                  <a:cubicBezTo>
                    <a:pt x="3957" y="3502"/>
                    <a:pt x="6049" y="5781"/>
                    <a:pt x="7574" y="10364"/>
                  </a:cubicBezTo>
                  <a:cubicBezTo>
                    <a:pt x="8329" y="10279"/>
                    <a:pt x="8572" y="10781"/>
                    <a:pt x="9265" y="10438"/>
                  </a:cubicBezTo>
                  <a:cubicBezTo>
                    <a:pt x="8877" y="5033"/>
                    <a:pt x="9018" y="4253"/>
                    <a:pt x="10175" y="0"/>
                  </a:cubicBezTo>
                  <a:lnTo>
                    <a:pt x="0" y="9"/>
                  </a:ln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4" name="Group 150">
              <a:extLst>
                <a:ext uri="{FF2B5EF4-FFF2-40B4-BE49-F238E27FC236}">
                  <a16:creationId xmlns:a16="http://schemas.microsoft.com/office/drawing/2014/main" id="{794D8C65-863B-7440-89F4-69D1561AD1FD}"/>
                </a:ext>
              </a:extLst>
            </p:cNvPr>
            <p:cNvGrpSpPr>
              <a:grpSpLocks/>
            </p:cNvGrpSpPr>
            <p:nvPr/>
          </p:nvGrpSpPr>
          <p:grpSpPr bwMode="auto">
            <a:xfrm>
              <a:off x="6311387" y="5779075"/>
              <a:ext cx="551036" cy="452367"/>
              <a:chOff x="2886" y="1668"/>
              <a:chExt cx="347" cy="285"/>
            </a:xfrm>
          </p:grpSpPr>
          <p:sp>
            <p:nvSpPr>
              <p:cNvPr id="594" name="Rectangle 151">
                <a:extLst>
                  <a:ext uri="{FF2B5EF4-FFF2-40B4-BE49-F238E27FC236}">
                    <a16:creationId xmlns:a16="http://schemas.microsoft.com/office/drawing/2014/main" id="{2825FAC5-6CFD-2E46-931F-D681BD62558B}"/>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5" name="Oval 152">
                <a:extLst>
                  <a:ext uri="{FF2B5EF4-FFF2-40B4-BE49-F238E27FC236}">
                    <a16:creationId xmlns:a16="http://schemas.microsoft.com/office/drawing/2014/main" id="{D6F4F3D5-1AF2-B242-902D-0665A266BF4E}"/>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6" name="Rectangle 153">
                <a:extLst>
                  <a:ext uri="{FF2B5EF4-FFF2-40B4-BE49-F238E27FC236}">
                    <a16:creationId xmlns:a16="http://schemas.microsoft.com/office/drawing/2014/main" id="{BE2CF67F-599D-6C42-A399-894E9CA81E52}"/>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7" name="Line 154">
                <a:extLst>
                  <a:ext uri="{FF2B5EF4-FFF2-40B4-BE49-F238E27FC236}">
                    <a16:creationId xmlns:a16="http://schemas.microsoft.com/office/drawing/2014/main" id="{371F415A-A0F7-D045-ABCD-50703CBF5A0D}"/>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8" name="Line 155">
                <a:extLst>
                  <a:ext uri="{FF2B5EF4-FFF2-40B4-BE49-F238E27FC236}">
                    <a16:creationId xmlns:a16="http://schemas.microsoft.com/office/drawing/2014/main" id="{DD302482-684F-2343-93A8-2F996284F7B0}"/>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9" name="Line 156">
                <a:extLst>
                  <a:ext uri="{FF2B5EF4-FFF2-40B4-BE49-F238E27FC236}">
                    <a16:creationId xmlns:a16="http://schemas.microsoft.com/office/drawing/2014/main" id="{8D3FA778-9973-5E45-BBD7-6E5B0FA17F02}"/>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0" name="AutoShape 157">
                <a:extLst>
                  <a:ext uri="{FF2B5EF4-FFF2-40B4-BE49-F238E27FC236}">
                    <a16:creationId xmlns:a16="http://schemas.microsoft.com/office/drawing/2014/main" id="{9BF1C706-69A5-F64D-8549-5FB64FFC0B7C}"/>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7" name="Group 6">
            <a:extLst>
              <a:ext uri="{FF2B5EF4-FFF2-40B4-BE49-F238E27FC236}">
                <a16:creationId xmlns:a16="http://schemas.microsoft.com/office/drawing/2014/main" id="{E14961CC-F520-1047-8300-0C6FB448D3E6}"/>
              </a:ext>
            </a:extLst>
          </p:cNvPr>
          <p:cNvGrpSpPr/>
          <p:nvPr/>
        </p:nvGrpSpPr>
        <p:grpSpPr>
          <a:xfrm>
            <a:off x="5655543" y="5606741"/>
            <a:ext cx="562152" cy="799974"/>
            <a:chOff x="5655543" y="5606741"/>
            <a:chExt cx="562152" cy="799974"/>
          </a:xfrm>
        </p:grpSpPr>
        <p:sp>
          <p:nvSpPr>
            <p:cNvPr id="579" name="Freeform 124">
              <a:extLst>
                <a:ext uri="{FF2B5EF4-FFF2-40B4-BE49-F238E27FC236}">
                  <a16:creationId xmlns:a16="http://schemas.microsoft.com/office/drawing/2014/main" id="{01D680E8-9A4D-5040-ACCF-79EE0764823F}"/>
                </a:ext>
              </a:extLst>
            </p:cNvPr>
            <p:cNvSpPr>
              <a:spLocks/>
            </p:cNvSpPr>
            <p:nvPr/>
          </p:nvSpPr>
          <p:spPr bwMode="auto">
            <a:xfrm flipH="1" flipV="1">
              <a:off x="5674599" y="5606741"/>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5" name="Group 158">
              <a:extLst>
                <a:ext uri="{FF2B5EF4-FFF2-40B4-BE49-F238E27FC236}">
                  <a16:creationId xmlns:a16="http://schemas.microsoft.com/office/drawing/2014/main" id="{10DF1FFB-5BD4-B34D-869E-FF2A21B927AA}"/>
                </a:ext>
              </a:extLst>
            </p:cNvPr>
            <p:cNvGrpSpPr>
              <a:grpSpLocks/>
            </p:cNvGrpSpPr>
            <p:nvPr/>
          </p:nvGrpSpPr>
          <p:grpSpPr bwMode="auto">
            <a:xfrm>
              <a:off x="5655543" y="5954348"/>
              <a:ext cx="551036" cy="452367"/>
              <a:chOff x="2886" y="1668"/>
              <a:chExt cx="347" cy="285"/>
            </a:xfrm>
          </p:grpSpPr>
          <p:sp>
            <p:nvSpPr>
              <p:cNvPr id="587" name="Rectangle 159">
                <a:extLst>
                  <a:ext uri="{FF2B5EF4-FFF2-40B4-BE49-F238E27FC236}">
                    <a16:creationId xmlns:a16="http://schemas.microsoft.com/office/drawing/2014/main" id="{A91C4B44-0DD4-A341-8AA2-C361F078D800}"/>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88" name="Oval 160">
                <a:extLst>
                  <a:ext uri="{FF2B5EF4-FFF2-40B4-BE49-F238E27FC236}">
                    <a16:creationId xmlns:a16="http://schemas.microsoft.com/office/drawing/2014/main" id="{8E1DE29A-03CB-C545-98EA-12E2D05F3249}"/>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89" name="Rectangle 161">
                <a:extLst>
                  <a:ext uri="{FF2B5EF4-FFF2-40B4-BE49-F238E27FC236}">
                    <a16:creationId xmlns:a16="http://schemas.microsoft.com/office/drawing/2014/main" id="{81AA95AB-263F-834C-92D5-FD7617AE1C48}"/>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0" name="Line 162">
                <a:extLst>
                  <a:ext uri="{FF2B5EF4-FFF2-40B4-BE49-F238E27FC236}">
                    <a16:creationId xmlns:a16="http://schemas.microsoft.com/office/drawing/2014/main" id="{51CF65F6-671F-AD4D-B5B3-DF84B6F538BD}"/>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1" name="Line 163">
                <a:extLst>
                  <a:ext uri="{FF2B5EF4-FFF2-40B4-BE49-F238E27FC236}">
                    <a16:creationId xmlns:a16="http://schemas.microsoft.com/office/drawing/2014/main" id="{3BE02048-718D-7149-8610-55725AF95AE3}"/>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2" name="Line 164">
                <a:extLst>
                  <a:ext uri="{FF2B5EF4-FFF2-40B4-BE49-F238E27FC236}">
                    <a16:creationId xmlns:a16="http://schemas.microsoft.com/office/drawing/2014/main" id="{DDC9E059-0152-C446-8DB2-52D116DAAF9D}"/>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3" name="AutoShape 165">
                <a:extLst>
                  <a:ext uri="{FF2B5EF4-FFF2-40B4-BE49-F238E27FC236}">
                    <a16:creationId xmlns:a16="http://schemas.microsoft.com/office/drawing/2014/main" id="{EC851BD2-FB97-7743-85E6-12DE087E47E0}"/>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768" name="Group 767">
            <a:extLst>
              <a:ext uri="{FF2B5EF4-FFF2-40B4-BE49-F238E27FC236}">
                <a16:creationId xmlns:a16="http://schemas.microsoft.com/office/drawing/2014/main" id="{C0413C26-2428-294D-A985-438064AB22F8}"/>
              </a:ext>
            </a:extLst>
          </p:cNvPr>
          <p:cNvGrpSpPr/>
          <p:nvPr/>
        </p:nvGrpSpPr>
        <p:grpSpPr>
          <a:xfrm>
            <a:off x="7049868" y="4738514"/>
            <a:ext cx="578032" cy="285706"/>
            <a:chOff x="7493876" y="2774731"/>
            <a:chExt cx="1481958" cy="894622"/>
          </a:xfrm>
        </p:grpSpPr>
        <p:sp>
          <p:nvSpPr>
            <p:cNvPr id="769" name="Freeform 768">
              <a:extLst>
                <a:ext uri="{FF2B5EF4-FFF2-40B4-BE49-F238E27FC236}">
                  <a16:creationId xmlns:a16="http://schemas.microsoft.com/office/drawing/2014/main" id="{965C4A7A-7A5E-0148-8C9E-B16A4266DC8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70" name="Oval 769">
              <a:extLst>
                <a:ext uri="{FF2B5EF4-FFF2-40B4-BE49-F238E27FC236}">
                  <a16:creationId xmlns:a16="http://schemas.microsoft.com/office/drawing/2014/main" id="{92E38B70-5FD9-2340-ACBB-8F93875300F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71" name="Group 770">
              <a:extLst>
                <a:ext uri="{FF2B5EF4-FFF2-40B4-BE49-F238E27FC236}">
                  <a16:creationId xmlns:a16="http://schemas.microsoft.com/office/drawing/2014/main" id="{E3B73C34-FD2E-1B48-A77A-22E11F715B02}"/>
                </a:ext>
              </a:extLst>
            </p:cNvPr>
            <p:cNvGrpSpPr/>
            <p:nvPr/>
          </p:nvGrpSpPr>
          <p:grpSpPr>
            <a:xfrm>
              <a:off x="7713663" y="2848339"/>
              <a:ext cx="1042107" cy="425543"/>
              <a:chOff x="7786941" y="2884917"/>
              <a:chExt cx="897649" cy="353919"/>
            </a:xfrm>
          </p:grpSpPr>
          <p:sp>
            <p:nvSpPr>
              <p:cNvPr id="772" name="Freeform 771">
                <a:extLst>
                  <a:ext uri="{FF2B5EF4-FFF2-40B4-BE49-F238E27FC236}">
                    <a16:creationId xmlns:a16="http://schemas.microsoft.com/office/drawing/2014/main" id="{E4276C6A-8274-8344-BE16-4ABFAA9AC4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3" name="Freeform 772">
                <a:extLst>
                  <a:ext uri="{FF2B5EF4-FFF2-40B4-BE49-F238E27FC236}">
                    <a16:creationId xmlns:a16="http://schemas.microsoft.com/office/drawing/2014/main" id="{20A2FF59-A2E8-7D4A-AF91-33EC3C561DA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4" name="Freeform 773">
                <a:extLst>
                  <a:ext uri="{FF2B5EF4-FFF2-40B4-BE49-F238E27FC236}">
                    <a16:creationId xmlns:a16="http://schemas.microsoft.com/office/drawing/2014/main" id="{903498AC-CE0A-4149-A230-F651FF8C1DF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5" name="Freeform 774">
                <a:extLst>
                  <a:ext uri="{FF2B5EF4-FFF2-40B4-BE49-F238E27FC236}">
                    <a16:creationId xmlns:a16="http://schemas.microsoft.com/office/drawing/2014/main" id="{B872917B-C402-9545-A450-6FA93A7AFF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76" name="Group 775">
            <a:extLst>
              <a:ext uri="{FF2B5EF4-FFF2-40B4-BE49-F238E27FC236}">
                <a16:creationId xmlns:a16="http://schemas.microsoft.com/office/drawing/2014/main" id="{E243B6F1-DF5E-834B-A8AE-E9590849B60B}"/>
              </a:ext>
            </a:extLst>
          </p:cNvPr>
          <p:cNvGrpSpPr/>
          <p:nvPr/>
        </p:nvGrpSpPr>
        <p:grpSpPr>
          <a:xfrm>
            <a:off x="6681740" y="5392274"/>
            <a:ext cx="578032" cy="285706"/>
            <a:chOff x="7493876" y="2774731"/>
            <a:chExt cx="1481958" cy="894622"/>
          </a:xfrm>
        </p:grpSpPr>
        <p:sp>
          <p:nvSpPr>
            <p:cNvPr id="777" name="Freeform 776">
              <a:extLst>
                <a:ext uri="{FF2B5EF4-FFF2-40B4-BE49-F238E27FC236}">
                  <a16:creationId xmlns:a16="http://schemas.microsoft.com/office/drawing/2014/main" id="{84A4F67C-5B7E-A346-A9B5-707127538DB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78" name="Oval 777">
              <a:extLst>
                <a:ext uri="{FF2B5EF4-FFF2-40B4-BE49-F238E27FC236}">
                  <a16:creationId xmlns:a16="http://schemas.microsoft.com/office/drawing/2014/main" id="{710EA80C-53BE-C640-847F-EF8C6F0C5E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79" name="Group 778">
              <a:extLst>
                <a:ext uri="{FF2B5EF4-FFF2-40B4-BE49-F238E27FC236}">
                  <a16:creationId xmlns:a16="http://schemas.microsoft.com/office/drawing/2014/main" id="{6F05C597-EF04-8E46-ADDE-B5386A7B3E03}"/>
                </a:ext>
              </a:extLst>
            </p:cNvPr>
            <p:cNvGrpSpPr/>
            <p:nvPr/>
          </p:nvGrpSpPr>
          <p:grpSpPr>
            <a:xfrm>
              <a:off x="7713663" y="2848339"/>
              <a:ext cx="1042107" cy="425543"/>
              <a:chOff x="7786941" y="2884917"/>
              <a:chExt cx="897649" cy="353919"/>
            </a:xfrm>
          </p:grpSpPr>
          <p:sp>
            <p:nvSpPr>
              <p:cNvPr id="780" name="Freeform 779">
                <a:extLst>
                  <a:ext uri="{FF2B5EF4-FFF2-40B4-BE49-F238E27FC236}">
                    <a16:creationId xmlns:a16="http://schemas.microsoft.com/office/drawing/2014/main" id="{7C40FDF7-A328-1B4D-8506-754F6CBE08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1" name="Freeform 780">
                <a:extLst>
                  <a:ext uri="{FF2B5EF4-FFF2-40B4-BE49-F238E27FC236}">
                    <a16:creationId xmlns:a16="http://schemas.microsoft.com/office/drawing/2014/main" id="{5F61F868-DE1D-8F4B-B310-992E9BA5370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2" name="Freeform 781">
                <a:extLst>
                  <a:ext uri="{FF2B5EF4-FFF2-40B4-BE49-F238E27FC236}">
                    <a16:creationId xmlns:a16="http://schemas.microsoft.com/office/drawing/2014/main" id="{ECFAAB82-F382-5C46-A481-4E0EE52A629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3" name="Freeform 782">
                <a:extLst>
                  <a:ext uri="{FF2B5EF4-FFF2-40B4-BE49-F238E27FC236}">
                    <a16:creationId xmlns:a16="http://schemas.microsoft.com/office/drawing/2014/main" id="{81EF1C74-F122-EB4E-87D0-836B4BC6B1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84" name="Group 783">
            <a:extLst>
              <a:ext uri="{FF2B5EF4-FFF2-40B4-BE49-F238E27FC236}">
                <a16:creationId xmlns:a16="http://schemas.microsoft.com/office/drawing/2014/main" id="{32B9D5FB-6F2D-FC49-BA71-4E56467A288E}"/>
              </a:ext>
            </a:extLst>
          </p:cNvPr>
          <p:cNvGrpSpPr/>
          <p:nvPr/>
        </p:nvGrpSpPr>
        <p:grpSpPr>
          <a:xfrm>
            <a:off x="5525266" y="5343605"/>
            <a:ext cx="578032" cy="285706"/>
            <a:chOff x="7493876" y="2774731"/>
            <a:chExt cx="1481958" cy="894622"/>
          </a:xfrm>
        </p:grpSpPr>
        <p:sp>
          <p:nvSpPr>
            <p:cNvPr id="785" name="Freeform 784">
              <a:extLst>
                <a:ext uri="{FF2B5EF4-FFF2-40B4-BE49-F238E27FC236}">
                  <a16:creationId xmlns:a16="http://schemas.microsoft.com/office/drawing/2014/main" id="{6D9C8DA7-EC26-F440-A5E7-0414FEEDC3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86" name="Oval 785">
              <a:extLst>
                <a:ext uri="{FF2B5EF4-FFF2-40B4-BE49-F238E27FC236}">
                  <a16:creationId xmlns:a16="http://schemas.microsoft.com/office/drawing/2014/main" id="{75F55489-01E2-DC4E-8420-B6BA4282835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87" name="Group 786">
              <a:extLst>
                <a:ext uri="{FF2B5EF4-FFF2-40B4-BE49-F238E27FC236}">
                  <a16:creationId xmlns:a16="http://schemas.microsoft.com/office/drawing/2014/main" id="{76171C91-B5DD-BD40-9E3B-82B64D920D4A}"/>
                </a:ext>
              </a:extLst>
            </p:cNvPr>
            <p:cNvGrpSpPr/>
            <p:nvPr/>
          </p:nvGrpSpPr>
          <p:grpSpPr>
            <a:xfrm>
              <a:off x="7713663" y="2848339"/>
              <a:ext cx="1042107" cy="425543"/>
              <a:chOff x="7786941" y="2884917"/>
              <a:chExt cx="897649" cy="353919"/>
            </a:xfrm>
          </p:grpSpPr>
          <p:sp>
            <p:nvSpPr>
              <p:cNvPr id="788" name="Freeform 787">
                <a:extLst>
                  <a:ext uri="{FF2B5EF4-FFF2-40B4-BE49-F238E27FC236}">
                    <a16:creationId xmlns:a16="http://schemas.microsoft.com/office/drawing/2014/main" id="{92824FB2-3109-A24A-84EE-0875C22A171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9" name="Freeform 788">
                <a:extLst>
                  <a:ext uri="{FF2B5EF4-FFF2-40B4-BE49-F238E27FC236}">
                    <a16:creationId xmlns:a16="http://schemas.microsoft.com/office/drawing/2014/main" id="{B4992F98-C293-F14F-897F-0428DAF248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0" name="Freeform 789">
                <a:extLst>
                  <a:ext uri="{FF2B5EF4-FFF2-40B4-BE49-F238E27FC236}">
                    <a16:creationId xmlns:a16="http://schemas.microsoft.com/office/drawing/2014/main" id="{9D3E92E4-B967-074F-BDDA-6C78578D5D3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1" name="Freeform 790">
                <a:extLst>
                  <a:ext uri="{FF2B5EF4-FFF2-40B4-BE49-F238E27FC236}">
                    <a16:creationId xmlns:a16="http://schemas.microsoft.com/office/drawing/2014/main" id="{AC70E22F-7F6D-9D45-9031-FB98F8A400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92" name="Group 791">
            <a:extLst>
              <a:ext uri="{FF2B5EF4-FFF2-40B4-BE49-F238E27FC236}">
                <a16:creationId xmlns:a16="http://schemas.microsoft.com/office/drawing/2014/main" id="{0AAA6329-4E08-D94E-93EE-AC2FA25D6326}"/>
              </a:ext>
            </a:extLst>
          </p:cNvPr>
          <p:cNvGrpSpPr/>
          <p:nvPr/>
        </p:nvGrpSpPr>
        <p:grpSpPr>
          <a:xfrm>
            <a:off x="6130766" y="4428206"/>
            <a:ext cx="578032" cy="285706"/>
            <a:chOff x="7493876" y="2774731"/>
            <a:chExt cx="1481958" cy="894622"/>
          </a:xfrm>
        </p:grpSpPr>
        <p:sp>
          <p:nvSpPr>
            <p:cNvPr id="793" name="Freeform 792">
              <a:extLst>
                <a:ext uri="{FF2B5EF4-FFF2-40B4-BE49-F238E27FC236}">
                  <a16:creationId xmlns:a16="http://schemas.microsoft.com/office/drawing/2014/main" id="{BB444168-FD71-7E47-B4D6-391D9675421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94" name="Oval 793">
              <a:extLst>
                <a:ext uri="{FF2B5EF4-FFF2-40B4-BE49-F238E27FC236}">
                  <a16:creationId xmlns:a16="http://schemas.microsoft.com/office/drawing/2014/main" id="{FAC70931-18C0-3E4B-9F7C-07190D628EE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95" name="Group 794">
              <a:extLst>
                <a:ext uri="{FF2B5EF4-FFF2-40B4-BE49-F238E27FC236}">
                  <a16:creationId xmlns:a16="http://schemas.microsoft.com/office/drawing/2014/main" id="{CDA4CB47-2278-C94D-A8EA-8D5E2A74A82A}"/>
                </a:ext>
              </a:extLst>
            </p:cNvPr>
            <p:cNvGrpSpPr/>
            <p:nvPr/>
          </p:nvGrpSpPr>
          <p:grpSpPr>
            <a:xfrm>
              <a:off x="7713663" y="2848339"/>
              <a:ext cx="1042107" cy="425543"/>
              <a:chOff x="7786941" y="2884917"/>
              <a:chExt cx="897649" cy="353919"/>
            </a:xfrm>
          </p:grpSpPr>
          <p:sp>
            <p:nvSpPr>
              <p:cNvPr id="796" name="Freeform 795">
                <a:extLst>
                  <a:ext uri="{FF2B5EF4-FFF2-40B4-BE49-F238E27FC236}">
                    <a16:creationId xmlns:a16="http://schemas.microsoft.com/office/drawing/2014/main" id="{DCDB30E9-C763-0E48-9E3E-72EAECA07B5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7" name="Freeform 796">
                <a:extLst>
                  <a:ext uri="{FF2B5EF4-FFF2-40B4-BE49-F238E27FC236}">
                    <a16:creationId xmlns:a16="http://schemas.microsoft.com/office/drawing/2014/main" id="{77961B40-DE0E-B64A-AC4E-268EAB832F4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8" name="Freeform 797">
                <a:extLst>
                  <a:ext uri="{FF2B5EF4-FFF2-40B4-BE49-F238E27FC236}">
                    <a16:creationId xmlns:a16="http://schemas.microsoft.com/office/drawing/2014/main" id="{C29BE61B-DD17-1E48-955B-B459D24C9D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9" name="Freeform 798">
                <a:extLst>
                  <a:ext uri="{FF2B5EF4-FFF2-40B4-BE49-F238E27FC236}">
                    <a16:creationId xmlns:a16="http://schemas.microsoft.com/office/drawing/2014/main" id="{9D0B46F6-CDBE-9C4C-98C4-18ACE1C1CF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00" name="Group 799">
            <a:extLst>
              <a:ext uri="{FF2B5EF4-FFF2-40B4-BE49-F238E27FC236}">
                <a16:creationId xmlns:a16="http://schemas.microsoft.com/office/drawing/2014/main" id="{439AE64C-370D-E343-8E49-6C6768CBAF77}"/>
              </a:ext>
            </a:extLst>
          </p:cNvPr>
          <p:cNvGrpSpPr/>
          <p:nvPr/>
        </p:nvGrpSpPr>
        <p:grpSpPr>
          <a:xfrm>
            <a:off x="6041427" y="5026045"/>
            <a:ext cx="578032" cy="285706"/>
            <a:chOff x="7493876" y="2774731"/>
            <a:chExt cx="1481958" cy="894622"/>
          </a:xfrm>
        </p:grpSpPr>
        <p:sp>
          <p:nvSpPr>
            <p:cNvPr id="801" name="Freeform 800">
              <a:extLst>
                <a:ext uri="{FF2B5EF4-FFF2-40B4-BE49-F238E27FC236}">
                  <a16:creationId xmlns:a16="http://schemas.microsoft.com/office/drawing/2014/main" id="{E0A1DB2C-92C8-364E-BC47-FA5BAF52161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02" name="Oval 801">
              <a:extLst>
                <a:ext uri="{FF2B5EF4-FFF2-40B4-BE49-F238E27FC236}">
                  <a16:creationId xmlns:a16="http://schemas.microsoft.com/office/drawing/2014/main" id="{84346A6B-FED3-C944-B74B-F5A1DE30FD5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03" name="Group 802">
              <a:extLst>
                <a:ext uri="{FF2B5EF4-FFF2-40B4-BE49-F238E27FC236}">
                  <a16:creationId xmlns:a16="http://schemas.microsoft.com/office/drawing/2014/main" id="{543182CA-CB89-DA41-B460-2032628AECF5}"/>
                </a:ext>
              </a:extLst>
            </p:cNvPr>
            <p:cNvGrpSpPr/>
            <p:nvPr/>
          </p:nvGrpSpPr>
          <p:grpSpPr>
            <a:xfrm>
              <a:off x="7713663" y="2848339"/>
              <a:ext cx="1042107" cy="425543"/>
              <a:chOff x="7786941" y="2884917"/>
              <a:chExt cx="897649" cy="353919"/>
            </a:xfrm>
          </p:grpSpPr>
          <p:sp>
            <p:nvSpPr>
              <p:cNvPr id="804" name="Freeform 803">
                <a:extLst>
                  <a:ext uri="{FF2B5EF4-FFF2-40B4-BE49-F238E27FC236}">
                    <a16:creationId xmlns:a16="http://schemas.microsoft.com/office/drawing/2014/main" id="{7C35BEA7-39EA-AF44-9B1A-9069DDBA13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5" name="Freeform 804">
                <a:extLst>
                  <a:ext uri="{FF2B5EF4-FFF2-40B4-BE49-F238E27FC236}">
                    <a16:creationId xmlns:a16="http://schemas.microsoft.com/office/drawing/2014/main" id="{CA289C9F-3DB7-7A4B-A338-B0CD67353F4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6" name="Freeform 805">
                <a:extLst>
                  <a:ext uri="{FF2B5EF4-FFF2-40B4-BE49-F238E27FC236}">
                    <a16:creationId xmlns:a16="http://schemas.microsoft.com/office/drawing/2014/main" id="{F5FC6510-D993-524E-B9F2-EB0A421DFE3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7" name="Freeform 806">
                <a:extLst>
                  <a:ext uri="{FF2B5EF4-FFF2-40B4-BE49-F238E27FC236}">
                    <a16:creationId xmlns:a16="http://schemas.microsoft.com/office/drawing/2014/main" id="{C58489D3-AD98-5849-ADA3-B1C7B9B4B9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08" name="Group 807">
            <a:extLst>
              <a:ext uri="{FF2B5EF4-FFF2-40B4-BE49-F238E27FC236}">
                <a16:creationId xmlns:a16="http://schemas.microsoft.com/office/drawing/2014/main" id="{CBD30329-EF8A-434C-B6EE-CEE2CDB2D499}"/>
              </a:ext>
            </a:extLst>
          </p:cNvPr>
          <p:cNvGrpSpPr/>
          <p:nvPr/>
        </p:nvGrpSpPr>
        <p:grpSpPr>
          <a:xfrm>
            <a:off x="5094748" y="4736342"/>
            <a:ext cx="578032" cy="285706"/>
            <a:chOff x="7493876" y="2774731"/>
            <a:chExt cx="1481958" cy="894622"/>
          </a:xfrm>
        </p:grpSpPr>
        <p:sp>
          <p:nvSpPr>
            <p:cNvPr id="809" name="Freeform 808">
              <a:extLst>
                <a:ext uri="{FF2B5EF4-FFF2-40B4-BE49-F238E27FC236}">
                  <a16:creationId xmlns:a16="http://schemas.microsoft.com/office/drawing/2014/main" id="{C16A6827-70C6-5247-943E-DBCA19804B5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10" name="Oval 809">
              <a:extLst>
                <a:ext uri="{FF2B5EF4-FFF2-40B4-BE49-F238E27FC236}">
                  <a16:creationId xmlns:a16="http://schemas.microsoft.com/office/drawing/2014/main" id="{701C0281-7FB7-B040-84C8-661D68EF69F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11" name="Group 810">
              <a:extLst>
                <a:ext uri="{FF2B5EF4-FFF2-40B4-BE49-F238E27FC236}">
                  <a16:creationId xmlns:a16="http://schemas.microsoft.com/office/drawing/2014/main" id="{019453D2-E67C-7F4E-82EB-B7EE9BD09D32}"/>
                </a:ext>
              </a:extLst>
            </p:cNvPr>
            <p:cNvGrpSpPr/>
            <p:nvPr/>
          </p:nvGrpSpPr>
          <p:grpSpPr>
            <a:xfrm>
              <a:off x="7713663" y="2848339"/>
              <a:ext cx="1042107" cy="425543"/>
              <a:chOff x="7786941" y="2884917"/>
              <a:chExt cx="897649" cy="353919"/>
            </a:xfrm>
          </p:grpSpPr>
          <p:sp>
            <p:nvSpPr>
              <p:cNvPr id="812" name="Freeform 811">
                <a:extLst>
                  <a:ext uri="{FF2B5EF4-FFF2-40B4-BE49-F238E27FC236}">
                    <a16:creationId xmlns:a16="http://schemas.microsoft.com/office/drawing/2014/main" id="{43556055-0862-FA41-B220-5E3C09F46FA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3" name="Freeform 812">
                <a:extLst>
                  <a:ext uri="{FF2B5EF4-FFF2-40B4-BE49-F238E27FC236}">
                    <a16:creationId xmlns:a16="http://schemas.microsoft.com/office/drawing/2014/main" id="{7D44D9ED-1D38-B64F-B869-982F3B76A33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4" name="Freeform 813">
                <a:extLst>
                  <a:ext uri="{FF2B5EF4-FFF2-40B4-BE49-F238E27FC236}">
                    <a16:creationId xmlns:a16="http://schemas.microsoft.com/office/drawing/2014/main" id="{64929109-8482-0C43-AE9D-6EFDD2BC94E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5" name="Freeform 814">
                <a:extLst>
                  <a:ext uri="{FF2B5EF4-FFF2-40B4-BE49-F238E27FC236}">
                    <a16:creationId xmlns:a16="http://schemas.microsoft.com/office/drawing/2014/main" id="{61BC8A89-F1ED-CE46-9494-60CF8828663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 name="Group 2">
            <a:extLst>
              <a:ext uri="{FF2B5EF4-FFF2-40B4-BE49-F238E27FC236}">
                <a16:creationId xmlns:a16="http://schemas.microsoft.com/office/drawing/2014/main" id="{3374B185-CCF9-0F43-92E1-E9A2B51C7C81}"/>
              </a:ext>
            </a:extLst>
          </p:cNvPr>
          <p:cNvGrpSpPr/>
          <p:nvPr/>
        </p:nvGrpSpPr>
        <p:grpSpPr>
          <a:xfrm>
            <a:off x="3563785" y="1706808"/>
            <a:ext cx="2317750" cy="3038266"/>
            <a:chOff x="3563785" y="1706808"/>
            <a:chExt cx="2317750" cy="3038266"/>
          </a:xfrm>
        </p:grpSpPr>
        <p:sp>
          <p:nvSpPr>
            <p:cNvPr id="539" name="Freeform 3">
              <a:extLst>
                <a:ext uri="{FF2B5EF4-FFF2-40B4-BE49-F238E27FC236}">
                  <a16:creationId xmlns:a16="http://schemas.microsoft.com/office/drawing/2014/main" id="{DEA17EE7-6646-5049-8B03-582779382B33}"/>
                </a:ext>
              </a:extLst>
            </p:cNvPr>
            <p:cNvSpPr>
              <a:spLocks/>
            </p:cNvSpPr>
            <p:nvPr/>
          </p:nvSpPr>
          <p:spPr bwMode="auto">
            <a:xfrm rot="16200000">
              <a:off x="4355018" y="3236963"/>
              <a:ext cx="721461" cy="2294761"/>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 name="connsiteX0" fmla="*/ 0 w 6741"/>
                <a:gd name="connsiteY0" fmla="*/ 0 h 15505"/>
                <a:gd name="connsiteX1" fmla="*/ 2801 w 6741"/>
                <a:gd name="connsiteY1" fmla="*/ 10310 h 15505"/>
                <a:gd name="connsiteX2" fmla="*/ 3660 w 6741"/>
                <a:gd name="connsiteY2" fmla="*/ 10251 h 15505"/>
                <a:gd name="connsiteX3" fmla="*/ 6741 w 6741"/>
                <a:gd name="connsiteY3" fmla="*/ 14932 h 15505"/>
                <a:gd name="connsiteX4" fmla="*/ 0 w 6741"/>
                <a:gd name="connsiteY4" fmla="*/ 0 h 15505"/>
                <a:gd name="connsiteX0" fmla="*/ 5612 w 7164"/>
                <a:gd name="connsiteY0" fmla="*/ 0 h 10410"/>
                <a:gd name="connsiteX1" fmla="*/ 13 w 7164"/>
                <a:gd name="connsiteY1" fmla="*/ 7060 h 10410"/>
                <a:gd name="connsiteX2" fmla="*/ 1287 w 7164"/>
                <a:gd name="connsiteY2" fmla="*/ 7022 h 10410"/>
                <a:gd name="connsiteX3" fmla="*/ 5858 w 7164"/>
                <a:gd name="connsiteY3" fmla="*/ 10041 h 10410"/>
                <a:gd name="connsiteX4" fmla="*/ 5612 w 7164"/>
                <a:gd name="connsiteY4" fmla="*/ 0 h 10410"/>
                <a:gd name="connsiteX0" fmla="*/ 7932 w 10098"/>
                <a:gd name="connsiteY0" fmla="*/ 0 h 10001"/>
                <a:gd name="connsiteX1" fmla="*/ 116 w 10098"/>
                <a:gd name="connsiteY1" fmla="*/ 6782 h 10001"/>
                <a:gd name="connsiteX2" fmla="*/ 1894 w 10098"/>
                <a:gd name="connsiteY2" fmla="*/ 6745 h 10001"/>
                <a:gd name="connsiteX3" fmla="*/ 8275 w 10098"/>
                <a:gd name="connsiteY3" fmla="*/ 9646 h 10001"/>
                <a:gd name="connsiteX4" fmla="*/ 7932 w 10098"/>
                <a:gd name="connsiteY4" fmla="*/ 0 h 10001"/>
                <a:gd name="connsiteX0" fmla="*/ 7932 w 11399"/>
                <a:gd name="connsiteY0" fmla="*/ 0 h 10001"/>
                <a:gd name="connsiteX1" fmla="*/ 116 w 11399"/>
                <a:gd name="connsiteY1" fmla="*/ 6782 h 10001"/>
                <a:gd name="connsiteX2" fmla="*/ 1894 w 11399"/>
                <a:gd name="connsiteY2" fmla="*/ 6745 h 10001"/>
                <a:gd name="connsiteX3" fmla="*/ 8275 w 11399"/>
                <a:gd name="connsiteY3" fmla="*/ 9646 h 10001"/>
                <a:gd name="connsiteX4" fmla="*/ 7932 w 11399"/>
                <a:gd name="connsiteY4" fmla="*/ 0 h 10001"/>
                <a:gd name="connsiteX0" fmla="*/ 7932 w 8463"/>
                <a:gd name="connsiteY0" fmla="*/ 0 h 10001"/>
                <a:gd name="connsiteX1" fmla="*/ 116 w 8463"/>
                <a:gd name="connsiteY1" fmla="*/ 6782 h 10001"/>
                <a:gd name="connsiteX2" fmla="*/ 1894 w 8463"/>
                <a:gd name="connsiteY2" fmla="*/ 6745 h 10001"/>
                <a:gd name="connsiteX3" fmla="*/ 8275 w 8463"/>
                <a:gd name="connsiteY3" fmla="*/ 9646 h 10001"/>
                <a:gd name="connsiteX4" fmla="*/ 7932 w 8463"/>
                <a:gd name="connsiteY4" fmla="*/ 0 h 10001"/>
                <a:gd name="connsiteX0" fmla="*/ 10170 w 10376"/>
                <a:gd name="connsiteY0" fmla="*/ 0 h 9753"/>
                <a:gd name="connsiteX1" fmla="*/ 109 w 10376"/>
                <a:gd name="connsiteY1" fmla="*/ 6534 h 9753"/>
                <a:gd name="connsiteX2" fmla="*/ 2210 w 10376"/>
                <a:gd name="connsiteY2" fmla="*/ 6497 h 9753"/>
                <a:gd name="connsiteX3" fmla="*/ 9750 w 10376"/>
                <a:gd name="connsiteY3" fmla="*/ 9398 h 9753"/>
                <a:gd name="connsiteX4" fmla="*/ 10170 w 10376"/>
                <a:gd name="connsiteY4" fmla="*/ 0 h 9753"/>
                <a:gd name="connsiteX0" fmla="*/ 9801 w 9999"/>
                <a:gd name="connsiteY0" fmla="*/ 0 h 9636"/>
                <a:gd name="connsiteX1" fmla="*/ 105 w 9999"/>
                <a:gd name="connsiteY1" fmla="*/ 6699 h 9636"/>
                <a:gd name="connsiteX2" fmla="*/ 2130 w 9999"/>
                <a:gd name="connsiteY2" fmla="*/ 6662 h 9636"/>
                <a:gd name="connsiteX3" fmla="*/ 9397 w 9999"/>
                <a:gd name="connsiteY3" fmla="*/ 9636 h 9636"/>
                <a:gd name="connsiteX4" fmla="*/ 9801 w 9999"/>
                <a:gd name="connsiteY4" fmla="*/ 0 h 9636"/>
                <a:gd name="connsiteX0" fmla="*/ 9802 w 10000"/>
                <a:gd name="connsiteY0" fmla="*/ 0 h 10000"/>
                <a:gd name="connsiteX1" fmla="*/ 105 w 10000"/>
                <a:gd name="connsiteY1" fmla="*/ 6952 h 10000"/>
                <a:gd name="connsiteX2" fmla="*/ 2130 w 10000"/>
                <a:gd name="connsiteY2" fmla="*/ 6914 h 10000"/>
                <a:gd name="connsiteX3" fmla="*/ 9398 w 10000"/>
                <a:gd name="connsiteY3" fmla="*/ 10000 h 10000"/>
                <a:gd name="connsiteX4" fmla="*/ 9802 w 10000"/>
                <a:gd name="connsiteY4" fmla="*/ 0 h 10000"/>
                <a:gd name="connsiteX0" fmla="*/ 9697 w 9895"/>
                <a:gd name="connsiteY0" fmla="*/ 0 h 10000"/>
                <a:gd name="connsiteX1" fmla="*/ 0 w 9895"/>
                <a:gd name="connsiteY1" fmla="*/ 6952 h 10000"/>
                <a:gd name="connsiteX2" fmla="*/ 2025 w 9895"/>
                <a:gd name="connsiteY2" fmla="*/ 6914 h 10000"/>
                <a:gd name="connsiteX3" fmla="*/ 9293 w 9895"/>
                <a:gd name="connsiteY3" fmla="*/ 10000 h 10000"/>
                <a:gd name="connsiteX4" fmla="*/ 9697 w 9895"/>
                <a:gd name="connsiteY4" fmla="*/ 0 h 10000"/>
                <a:gd name="connsiteX0" fmla="*/ 9800 w 10001"/>
                <a:gd name="connsiteY0" fmla="*/ 0 h 10000"/>
                <a:gd name="connsiteX1" fmla="*/ 0 w 10001"/>
                <a:gd name="connsiteY1" fmla="*/ 6952 h 10000"/>
                <a:gd name="connsiteX2" fmla="*/ 2314 w 10001"/>
                <a:gd name="connsiteY2" fmla="*/ 7860 h 10000"/>
                <a:gd name="connsiteX3" fmla="*/ 9392 w 10001"/>
                <a:gd name="connsiteY3" fmla="*/ 10000 h 10000"/>
                <a:gd name="connsiteX4" fmla="*/ 9800 w 10001"/>
                <a:gd name="connsiteY4" fmla="*/ 0 h 10000"/>
                <a:gd name="connsiteX0" fmla="*/ 9800 w 10001"/>
                <a:gd name="connsiteY0" fmla="*/ 0 h 10000"/>
                <a:gd name="connsiteX1" fmla="*/ 0 w 10001"/>
                <a:gd name="connsiteY1" fmla="*/ 6952 h 10000"/>
                <a:gd name="connsiteX2" fmla="*/ 2314 w 10001"/>
                <a:gd name="connsiteY2" fmla="*/ 7860 h 10000"/>
                <a:gd name="connsiteX3" fmla="*/ 9392 w 10001"/>
                <a:gd name="connsiteY3" fmla="*/ 10000 h 10000"/>
                <a:gd name="connsiteX4" fmla="*/ 9800 w 10001"/>
                <a:gd name="connsiteY4" fmla="*/ 0 h 10000"/>
                <a:gd name="connsiteX0" fmla="*/ 9800 w 10001"/>
                <a:gd name="connsiteY0" fmla="*/ 0 h 10000"/>
                <a:gd name="connsiteX1" fmla="*/ 0 w 10001"/>
                <a:gd name="connsiteY1" fmla="*/ 6952 h 10000"/>
                <a:gd name="connsiteX2" fmla="*/ 2314 w 10001"/>
                <a:gd name="connsiteY2" fmla="*/ 7860 h 10000"/>
                <a:gd name="connsiteX3" fmla="*/ 9392 w 10001"/>
                <a:gd name="connsiteY3" fmla="*/ 10000 h 10000"/>
                <a:gd name="connsiteX4" fmla="*/ 9800 w 10001"/>
                <a:gd name="connsiteY4" fmla="*/ 0 h 10000"/>
                <a:gd name="connsiteX0" fmla="*/ 9800 w 10148"/>
                <a:gd name="connsiteY0" fmla="*/ 0 h 10158"/>
                <a:gd name="connsiteX1" fmla="*/ 0 w 10148"/>
                <a:gd name="connsiteY1" fmla="*/ 6952 h 10158"/>
                <a:gd name="connsiteX2" fmla="*/ 2314 w 10148"/>
                <a:gd name="connsiteY2" fmla="*/ 7860 h 10158"/>
                <a:gd name="connsiteX3" fmla="*/ 9794 w 10148"/>
                <a:gd name="connsiteY3" fmla="*/ 10158 h 10158"/>
                <a:gd name="connsiteX4" fmla="*/ 9800 w 10148"/>
                <a:gd name="connsiteY4" fmla="*/ 0 h 10158"/>
                <a:gd name="connsiteX0" fmla="*/ 9800 w 10148"/>
                <a:gd name="connsiteY0" fmla="*/ 0 h 10158"/>
                <a:gd name="connsiteX1" fmla="*/ 0 w 10148"/>
                <a:gd name="connsiteY1" fmla="*/ 6952 h 10158"/>
                <a:gd name="connsiteX2" fmla="*/ 1653 w 10148"/>
                <a:gd name="connsiteY2" fmla="*/ 8453 h 10158"/>
                <a:gd name="connsiteX3" fmla="*/ 9794 w 10148"/>
                <a:gd name="connsiteY3" fmla="*/ 10158 h 10158"/>
                <a:gd name="connsiteX4" fmla="*/ 9800 w 10148"/>
                <a:gd name="connsiteY4" fmla="*/ 0 h 10158"/>
                <a:gd name="connsiteX0" fmla="*/ 9800 w 10148"/>
                <a:gd name="connsiteY0" fmla="*/ 0 h 10158"/>
                <a:gd name="connsiteX1" fmla="*/ 0 w 10148"/>
                <a:gd name="connsiteY1" fmla="*/ 6952 h 10158"/>
                <a:gd name="connsiteX2" fmla="*/ 1653 w 10148"/>
                <a:gd name="connsiteY2" fmla="*/ 8453 h 10158"/>
                <a:gd name="connsiteX3" fmla="*/ 9794 w 10148"/>
                <a:gd name="connsiteY3" fmla="*/ 10158 h 10158"/>
                <a:gd name="connsiteX4" fmla="*/ 9800 w 10148"/>
                <a:gd name="connsiteY4" fmla="*/ 0 h 10158"/>
                <a:gd name="connsiteX0" fmla="*/ 8194 w 8542"/>
                <a:gd name="connsiteY0" fmla="*/ 0 h 10158"/>
                <a:gd name="connsiteX1" fmla="*/ 0 w 8542"/>
                <a:gd name="connsiteY1" fmla="*/ 7601 h 10158"/>
                <a:gd name="connsiteX2" fmla="*/ 47 w 8542"/>
                <a:gd name="connsiteY2" fmla="*/ 8453 h 10158"/>
                <a:gd name="connsiteX3" fmla="*/ 8188 w 8542"/>
                <a:gd name="connsiteY3" fmla="*/ 10158 h 10158"/>
                <a:gd name="connsiteX4" fmla="*/ 8194 w 8542"/>
                <a:gd name="connsiteY4" fmla="*/ 0 h 10158"/>
                <a:gd name="connsiteX0" fmla="*/ 9538 w 9975"/>
                <a:gd name="connsiteY0" fmla="*/ 0 h 10128"/>
                <a:gd name="connsiteX1" fmla="*/ 0 w 9975"/>
                <a:gd name="connsiteY1" fmla="*/ 7611 h 10128"/>
                <a:gd name="connsiteX2" fmla="*/ 55 w 9975"/>
                <a:gd name="connsiteY2" fmla="*/ 8450 h 10128"/>
                <a:gd name="connsiteX3" fmla="*/ 9586 w 9975"/>
                <a:gd name="connsiteY3" fmla="*/ 10128 h 10128"/>
                <a:gd name="connsiteX4" fmla="*/ 9538 w 9975"/>
                <a:gd name="connsiteY4" fmla="*/ 0 h 10128"/>
                <a:gd name="connsiteX0" fmla="*/ 9562 w 9999"/>
                <a:gd name="connsiteY0" fmla="*/ 0 h 10000"/>
                <a:gd name="connsiteX1" fmla="*/ 0 w 9999"/>
                <a:gd name="connsiteY1" fmla="*/ 7515 h 10000"/>
                <a:gd name="connsiteX2" fmla="*/ 55 w 9999"/>
                <a:gd name="connsiteY2" fmla="*/ 8343 h 10000"/>
                <a:gd name="connsiteX3" fmla="*/ 9610 w 9999"/>
                <a:gd name="connsiteY3" fmla="*/ 10000 h 10000"/>
                <a:gd name="connsiteX4" fmla="*/ 9562 w 9999"/>
                <a:gd name="connsiteY4" fmla="*/ 0 h 10000"/>
                <a:gd name="connsiteX0" fmla="*/ 9563 w 10000"/>
                <a:gd name="connsiteY0" fmla="*/ 0 h 10126"/>
                <a:gd name="connsiteX1" fmla="*/ 0 w 10000"/>
                <a:gd name="connsiteY1" fmla="*/ 7515 h 10126"/>
                <a:gd name="connsiteX2" fmla="*/ 55 w 10000"/>
                <a:gd name="connsiteY2" fmla="*/ 8343 h 10126"/>
                <a:gd name="connsiteX3" fmla="*/ 9611 w 10000"/>
                <a:gd name="connsiteY3" fmla="*/ 10126 h 10126"/>
                <a:gd name="connsiteX4" fmla="*/ 9563 w 10000"/>
                <a:gd name="connsiteY4" fmla="*/ 0 h 10126"/>
                <a:gd name="connsiteX0" fmla="*/ 9563 w 10000"/>
                <a:gd name="connsiteY0" fmla="*/ 0 h 10126"/>
                <a:gd name="connsiteX1" fmla="*/ 0 w 10000"/>
                <a:gd name="connsiteY1" fmla="*/ 7515 h 10126"/>
                <a:gd name="connsiteX2" fmla="*/ 55 w 10000"/>
                <a:gd name="connsiteY2" fmla="*/ 8343 h 10126"/>
                <a:gd name="connsiteX3" fmla="*/ 9611 w 10000"/>
                <a:gd name="connsiteY3" fmla="*/ 10126 h 10126"/>
                <a:gd name="connsiteX4" fmla="*/ 9563 w 10000"/>
                <a:gd name="connsiteY4" fmla="*/ 0 h 10126"/>
                <a:gd name="connsiteX0" fmla="*/ 9563 w 9799"/>
                <a:gd name="connsiteY0" fmla="*/ 0 h 10126"/>
                <a:gd name="connsiteX1" fmla="*/ 0 w 9799"/>
                <a:gd name="connsiteY1" fmla="*/ 7515 h 10126"/>
                <a:gd name="connsiteX2" fmla="*/ 55 w 9799"/>
                <a:gd name="connsiteY2" fmla="*/ 8343 h 10126"/>
                <a:gd name="connsiteX3" fmla="*/ 9611 w 9799"/>
                <a:gd name="connsiteY3" fmla="*/ 10126 h 10126"/>
                <a:gd name="connsiteX4" fmla="*/ 9563 w 9799"/>
                <a:gd name="connsiteY4" fmla="*/ 0 h 10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9" h="10126">
                  <a:moveTo>
                    <a:pt x="9563" y="0"/>
                  </a:moveTo>
                  <a:cubicBezTo>
                    <a:pt x="6380" y="3447"/>
                    <a:pt x="4378" y="4742"/>
                    <a:pt x="0" y="7515"/>
                  </a:cubicBezTo>
                  <a:cubicBezTo>
                    <a:pt x="19" y="7790"/>
                    <a:pt x="36" y="8067"/>
                    <a:pt x="55" y="8343"/>
                  </a:cubicBezTo>
                  <a:cubicBezTo>
                    <a:pt x="3592" y="8754"/>
                    <a:pt x="6787" y="8518"/>
                    <a:pt x="9611" y="10126"/>
                  </a:cubicBezTo>
                  <a:cubicBezTo>
                    <a:pt x="9580" y="4725"/>
                    <a:pt x="10082" y="3581"/>
                    <a:pt x="9563" y="0"/>
                  </a:cubicBezTo>
                  <a:close/>
                </a:path>
              </a:pathLst>
            </a:custGeom>
            <a:gradFill rotWithShape="1">
              <a:gsLst>
                <a:gs pos="75000">
                  <a:schemeClr val="bg1">
                    <a:lumMod val="85000"/>
                  </a:schemeClr>
                </a:gs>
                <a:gs pos="0">
                  <a:schemeClr val="bg1">
                    <a:lumMod val="75000"/>
                  </a:schemeClr>
                </a:gs>
                <a:gs pos="100000">
                  <a:srgbClr val="FFFFFF"/>
                </a:gs>
              </a:gsLst>
              <a:lin ang="10800000" scaled="0"/>
            </a:gra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panose="020B0600070205080204" pitchFamily="34" charset="-128"/>
                <a:cs typeface="Arial"/>
              </a:endParaRPr>
            </a:p>
          </p:txBody>
        </p:sp>
        <p:sp>
          <p:nvSpPr>
            <p:cNvPr id="541" name="Rectangle 4">
              <a:extLst>
                <a:ext uri="{FF2B5EF4-FFF2-40B4-BE49-F238E27FC236}">
                  <a16:creationId xmlns:a16="http://schemas.microsoft.com/office/drawing/2014/main" id="{164DBCFC-5616-9547-B9D4-E3DCFE3BEA76}"/>
                </a:ext>
              </a:extLst>
            </p:cNvPr>
            <p:cNvSpPr>
              <a:spLocks noChangeArrowheads="1"/>
            </p:cNvSpPr>
            <p:nvPr/>
          </p:nvSpPr>
          <p:spPr bwMode="auto">
            <a:xfrm>
              <a:off x="3563785" y="1706808"/>
              <a:ext cx="2317750" cy="2333625"/>
            </a:xfrm>
            <a:prstGeom prst="rect">
              <a:avLst/>
            </a:prstGeom>
            <a:solidFill>
              <a:schemeClr val="bg1">
                <a:lumMod val="85000"/>
              </a:schemeClr>
            </a:solidFill>
            <a:ln w="19050">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2" name="Oval 5">
              <a:extLst>
                <a:ext uri="{FF2B5EF4-FFF2-40B4-BE49-F238E27FC236}">
                  <a16:creationId xmlns:a16="http://schemas.microsoft.com/office/drawing/2014/main" id="{022CCE76-7473-384C-B8AD-4B26D3605B47}"/>
                </a:ext>
              </a:extLst>
            </p:cNvPr>
            <p:cNvSpPr>
              <a:spLocks noChangeArrowheads="1"/>
            </p:cNvSpPr>
            <p:nvPr/>
          </p:nvSpPr>
          <p:spPr bwMode="auto">
            <a:xfrm>
              <a:off x="3689197" y="1759196"/>
              <a:ext cx="2095500" cy="604837"/>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3" name="Text Box 108">
              <a:extLst>
                <a:ext uri="{FF2B5EF4-FFF2-40B4-BE49-F238E27FC236}">
                  <a16:creationId xmlns:a16="http://schemas.microsoft.com/office/drawing/2014/main" id="{5C8E906F-87BB-6246-A8F8-5B849D560963}"/>
                </a:ext>
              </a:extLst>
            </p:cNvPr>
            <p:cNvSpPr txBox="1">
              <a:spLocks noChangeArrowheads="1"/>
            </p:cNvSpPr>
            <p:nvPr/>
          </p:nvSpPr>
          <p:spPr bwMode="auto">
            <a:xfrm>
              <a:off x="3812415" y="1866181"/>
              <a:ext cx="1863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routing algorithm</a:t>
              </a:r>
            </a:p>
          </p:txBody>
        </p:sp>
        <p:sp>
          <p:nvSpPr>
            <p:cNvPr id="544" name="Rectangle 109">
              <a:extLst>
                <a:ext uri="{FF2B5EF4-FFF2-40B4-BE49-F238E27FC236}">
                  <a16:creationId xmlns:a16="http://schemas.microsoft.com/office/drawing/2014/main" id="{5814F0BC-A4E2-414A-8230-B48770800C20}"/>
                </a:ext>
              </a:extLst>
            </p:cNvPr>
            <p:cNvSpPr>
              <a:spLocks noChangeArrowheads="1"/>
            </p:cNvSpPr>
            <p:nvPr/>
          </p:nvSpPr>
          <p:spPr bwMode="auto">
            <a:xfrm>
              <a:off x="3743172" y="2586219"/>
              <a:ext cx="2005013" cy="1357378"/>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6" name="Text Box 111">
              <a:extLst>
                <a:ext uri="{FF2B5EF4-FFF2-40B4-BE49-F238E27FC236}">
                  <a16:creationId xmlns:a16="http://schemas.microsoft.com/office/drawing/2014/main" id="{C638B8A1-75B3-8749-A235-1EE1778B601F}"/>
                </a:ext>
              </a:extLst>
            </p:cNvPr>
            <p:cNvSpPr txBox="1">
              <a:spLocks noChangeArrowheads="1"/>
            </p:cNvSpPr>
            <p:nvPr/>
          </p:nvSpPr>
          <p:spPr bwMode="auto">
            <a:xfrm>
              <a:off x="3706660" y="2864096"/>
              <a:ext cx="1212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header value</a:t>
              </a:r>
            </a:p>
          </p:txBody>
        </p:sp>
        <p:sp>
          <p:nvSpPr>
            <p:cNvPr id="547" name="Text Box 112">
              <a:extLst>
                <a:ext uri="{FF2B5EF4-FFF2-40B4-BE49-F238E27FC236}">
                  <a16:creationId xmlns:a16="http://schemas.microsoft.com/office/drawing/2014/main" id="{CAC7F94E-387B-054D-AC5B-A6ACAFEBC95A}"/>
                </a:ext>
              </a:extLst>
            </p:cNvPr>
            <p:cNvSpPr txBox="1">
              <a:spLocks noChangeArrowheads="1"/>
            </p:cNvSpPr>
            <p:nvPr/>
          </p:nvSpPr>
          <p:spPr bwMode="auto">
            <a:xfrm>
              <a:off x="4773460" y="2865683"/>
              <a:ext cx="1041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output link</a:t>
              </a:r>
            </a:p>
          </p:txBody>
        </p:sp>
        <p:sp>
          <p:nvSpPr>
            <p:cNvPr id="548" name="Line 113">
              <a:extLst>
                <a:ext uri="{FF2B5EF4-FFF2-40B4-BE49-F238E27FC236}">
                  <a16:creationId xmlns:a16="http://schemas.microsoft.com/office/drawing/2014/main" id="{F1E4DBAB-F3DB-A040-865E-B04E5313616C}"/>
                </a:ext>
              </a:extLst>
            </p:cNvPr>
            <p:cNvSpPr>
              <a:spLocks noChangeShapeType="1"/>
            </p:cNvSpPr>
            <p:nvPr/>
          </p:nvSpPr>
          <p:spPr bwMode="auto">
            <a:xfrm>
              <a:off x="4871885" y="2876796"/>
              <a:ext cx="7937" cy="1066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9" name="Text Box 114">
              <a:extLst>
                <a:ext uri="{FF2B5EF4-FFF2-40B4-BE49-F238E27FC236}">
                  <a16:creationId xmlns:a16="http://schemas.microsoft.com/office/drawing/2014/main" id="{632019DF-E579-4B45-A8CE-2312F51B8EFE}"/>
                </a:ext>
              </a:extLst>
            </p:cNvPr>
            <p:cNvSpPr txBox="1">
              <a:spLocks noChangeArrowheads="1"/>
            </p:cNvSpPr>
            <p:nvPr/>
          </p:nvSpPr>
          <p:spPr bwMode="auto">
            <a:xfrm>
              <a:off x="4362297" y="3148258"/>
              <a:ext cx="520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0100</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0101</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0111</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1001</a:t>
              </a:r>
            </a:p>
          </p:txBody>
        </p:sp>
        <p:sp>
          <p:nvSpPr>
            <p:cNvPr id="550" name="Text Box 115">
              <a:extLst>
                <a:ext uri="{FF2B5EF4-FFF2-40B4-BE49-F238E27FC236}">
                  <a16:creationId xmlns:a16="http://schemas.microsoft.com/office/drawing/2014/main" id="{54502672-4BE9-284A-B3B3-FA8A482CE2D0}"/>
                </a:ext>
              </a:extLst>
            </p:cNvPr>
            <p:cNvSpPr txBox="1">
              <a:spLocks noChangeArrowheads="1"/>
            </p:cNvSpPr>
            <p:nvPr/>
          </p:nvSpPr>
          <p:spPr bwMode="auto">
            <a:xfrm>
              <a:off x="4887760" y="3148258"/>
              <a:ext cx="268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1</a:t>
              </a:r>
            </a:p>
          </p:txBody>
        </p:sp>
        <p:sp>
          <p:nvSpPr>
            <p:cNvPr id="551" name="Line 116">
              <a:extLst>
                <a:ext uri="{FF2B5EF4-FFF2-40B4-BE49-F238E27FC236}">
                  <a16:creationId xmlns:a16="http://schemas.microsoft.com/office/drawing/2014/main" id="{7AC235F1-D847-EB45-9746-2E1D0ED697AB}"/>
                </a:ext>
              </a:extLst>
            </p:cNvPr>
            <p:cNvSpPr>
              <a:spLocks noChangeShapeType="1"/>
            </p:cNvSpPr>
            <p:nvPr/>
          </p:nvSpPr>
          <p:spPr bwMode="auto">
            <a:xfrm>
              <a:off x="3743172" y="3133971"/>
              <a:ext cx="2006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52" name="Line 117">
              <a:extLst>
                <a:ext uri="{FF2B5EF4-FFF2-40B4-BE49-F238E27FC236}">
                  <a16:creationId xmlns:a16="http://schemas.microsoft.com/office/drawing/2014/main" id="{E3F3F0A3-B7B7-C84F-8E76-3C4C5F55CDAF}"/>
                </a:ext>
              </a:extLst>
            </p:cNvPr>
            <p:cNvSpPr>
              <a:spLocks noChangeShapeType="1"/>
            </p:cNvSpPr>
            <p:nvPr/>
          </p:nvSpPr>
          <p:spPr bwMode="auto">
            <a:xfrm>
              <a:off x="3735235" y="2886321"/>
              <a:ext cx="2006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18" name="Text Box 108">
              <a:extLst>
                <a:ext uri="{FF2B5EF4-FFF2-40B4-BE49-F238E27FC236}">
                  <a16:creationId xmlns:a16="http://schemas.microsoft.com/office/drawing/2014/main" id="{E7C9C96C-2BC6-C44A-AE8A-01BCFB474108}"/>
                </a:ext>
              </a:extLst>
            </p:cNvPr>
            <p:cNvSpPr txBox="1">
              <a:spLocks noChangeArrowheads="1"/>
            </p:cNvSpPr>
            <p:nvPr/>
          </p:nvSpPr>
          <p:spPr bwMode="auto">
            <a:xfrm>
              <a:off x="3671421" y="2588130"/>
              <a:ext cx="21818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l</a:t>
              </a:r>
              <a:r>
                <a:rPr kumimoji="0" lang="en-US" altLang="en-US" sz="16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34" charset="-128"/>
                  <a:cs typeface="Arial"/>
                </a:rPr>
                <a:t>ocal</a:t>
              </a: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forwarding table</a:t>
              </a:r>
            </a:p>
          </p:txBody>
        </p:sp>
        <p:sp>
          <p:nvSpPr>
            <p:cNvPr id="553" name="AutoShape 118">
              <a:extLst>
                <a:ext uri="{FF2B5EF4-FFF2-40B4-BE49-F238E27FC236}">
                  <a16:creationId xmlns:a16="http://schemas.microsoft.com/office/drawing/2014/main" id="{CE405A55-DEFA-E34D-A391-3BAFA1DB2942}"/>
                </a:ext>
              </a:extLst>
            </p:cNvPr>
            <p:cNvSpPr>
              <a:spLocks noChangeArrowheads="1"/>
            </p:cNvSpPr>
            <p:nvPr/>
          </p:nvSpPr>
          <p:spPr bwMode="auto">
            <a:xfrm rot="5400000">
              <a:off x="4641697" y="2356096"/>
              <a:ext cx="241300" cy="273050"/>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171" name="Content Placeholder 4">
            <a:extLst>
              <a:ext uri="{FF2B5EF4-FFF2-40B4-BE49-F238E27FC236}">
                <a16:creationId xmlns:a16="http://schemas.microsoft.com/office/drawing/2014/main" id="{5FE3427C-6327-DC4F-BEB5-B04B68C98F81}"/>
              </a:ext>
            </a:extLst>
          </p:cNvPr>
          <p:cNvSpPr>
            <a:spLocks noGrp="1"/>
          </p:cNvSpPr>
          <p:nvPr>
            <p:ph sz="half" idx="1"/>
          </p:nvPr>
        </p:nvSpPr>
        <p:spPr>
          <a:xfrm>
            <a:off x="332534" y="2514905"/>
            <a:ext cx="2930611" cy="3063265"/>
          </a:xfrm>
        </p:spPr>
        <p:txBody>
          <a:bodyPr>
            <a:normAutofit fontScale="92500" lnSpcReduction="10000"/>
          </a:bodyPr>
          <a:lstStyle/>
          <a:p>
            <a:pPr marL="130175" indent="0">
              <a:buNone/>
            </a:pPr>
            <a:r>
              <a:rPr lang="en-US" altLang="en-US" sz="3000" i="1" dirty="0">
                <a:solidFill>
                  <a:srgbClr val="C00000"/>
                </a:solidFill>
                <a:ea typeface="ＭＳ Ｐゴシック" panose="020B0600070205080204" pitchFamily="34" charset="-128"/>
              </a:rPr>
              <a:t>Forwarding</a:t>
            </a:r>
            <a:r>
              <a:rPr lang="en-US" altLang="en-US" i="1" dirty="0">
                <a:solidFill>
                  <a:srgbClr val="C00000"/>
                </a:solidFill>
                <a:ea typeface="ＭＳ Ｐゴシック" panose="020B0600070205080204" pitchFamily="34" charset="-128"/>
              </a:rPr>
              <a:t>:</a:t>
            </a:r>
            <a:r>
              <a:rPr lang="en-US" altLang="en-US" dirty="0">
                <a:solidFill>
                  <a:srgbClr val="C00000"/>
                </a:solidFill>
                <a:ea typeface="ＭＳ Ｐゴシック" panose="020B0600070205080204" pitchFamily="34" charset="-128"/>
              </a:rPr>
              <a:t> </a:t>
            </a:r>
          </a:p>
          <a:p>
            <a:r>
              <a:rPr lang="en-US" altLang="en-US" dirty="0">
                <a:ea typeface="ＭＳ Ｐゴシック" panose="020B0600070205080204" pitchFamily="34" charset="-128"/>
              </a:rPr>
              <a:t>aka “switching”</a:t>
            </a:r>
          </a:p>
          <a:p>
            <a:r>
              <a:rPr lang="en-US" altLang="en-US" i="1" dirty="0">
                <a:solidFill>
                  <a:srgbClr val="C00000"/>
                </a:solidFill>
                <a:ea typeface="ＭＳ Ｐゴシック" panose="020B0600070205080204" pitchFamily="34" charset="-128"/>
              </a:rPr>
              <a:t>Local</a:t>
            </a:r>
            <a:r>
              <a:rPr lang="en-US" altLang="en-US" i="1" dirty="0">
                <a:ea typeface="ＭＳ Ｐゴシック" panose="020B0600070205080204" pitchFamily="34" charset="-128"/>
              </a:rPr>
              <a:t> </a:t>
            </a:r>
            <a:r>
              <a:rPr lang="en-US" altLang="en-US" dirty="0">
                <a:ea typeface="ＭＳ Ｐゴシック" panose="020B0600070205080204" pitchFamily="34" charset="-128"/>
              </a:rPr>
              <a:t>action: move arriving packets from router’</a:t>
            </a:r>
            <a:r>
              <a:rPr lang="en-US" altLang="ja-JP" dirty="0">
                <a:ea typeface="ＭＳ Ｐゴシック" panose="020B0600070205080204" pitchFamily="34" charset="-128"/>
              </a:rPr>
              <a:t>s input link to appropriate router output link</a:t>
            </a:r>
          </a:p>
          <a:p>
            <a:endParaRPr lang="en-US" dirty="0"/>
          </a:p>
        </p:txBody>
      </p:sp>
      <p:cxnSp>
        <p:nvCxnSpPr>
          <p:cNvPr id="172" name="Straight Connector 421888">
            <a:extLst>
              <a:ext uri="{FF2B5EF4-FFF2-40B4-BE49-F238E27FC236}">
                <a16:creationId xmlns:a16="http://schemas.microsoft.com/office/drawing/2014/main" id="{67BEC5DA-6BEA-4541-B3B2-BF40B813A134}"/>
              </a:ext>
            </a:extLst>
          </p:cNvPr>
          <p:cNvCxnSpPr>
            <a:cxnSpLocks noChangeShapeType="1"/>
          </p:cNvCxnSpPr>
          <p:nvPr/>
        </p:nvCxnSpPr>
        <p:spPr bwMode="auto">
          <a:xfrm>
            <a:off x="2389758" y="2757407"/>
            <a:ext cx="1281663"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nvGrpSpPr>
          <p:cNvPr id="173" name="Group 172">
            <a:extLst>
              <a:ext uri="{FF2B5EF4-FFF2-40B4-BE49-F238E27FC236}">
                <a16:creationId xmlns:a16="http://schemas.microsoft.com/office/drawing/2014/main" id="{C4AE8E60-10FA-844B-BD5E-0345F648B720}"/>
              </a:ext>
            </a:extLst>
          </p:cNvPr>
          <p:cNvGrpSpPr/>
          <p:nvPr/>
        </p:nvGrpSpPr>
        <p:grpSpPr>
          <a:xfrm>
            <a:off x="3744796" y="2580320"/>
            <a:ext cx="2017520" cy="338554"/>
            <a:chOff x="6181202" y="4326532"/>
            <a:chExt cx="2017520" cy="338554"/>
          </a:xfrm>
        </p:grpSpPr>
        <p:sp>
          <p:nvSpPr>
            <p:cNvPr id="174" name="Rectangle 173">
              <a:extLst>
                <a:ext uri="{FF2B5EF4-FFF2-40B4-BE49-F238E27FC236}">
                  <a16:creationId xmlns:a16="http://schemas.microsoft.com/office/drawing/2014/main" id="{3F05E7B2-15F6-4A4E-84F8-2F0C7DBC381C}"/>
                </a:ext>
              </a:extLst>
            </p:cNvPr>
            <p:cNvSpPr/>
            <p:nvPr/>
          </p:nvSpPr>
          <p:spPr>
            <a:xfrm>
              <a:off x="6192122" y="4338108"/>
              <a:ext cx="2006600" cy="295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Text Box 110">
              <a:extLst>
                <a:ext uri="{FF2B5EF4-FFF2-40B4-BE49-F238E27FC236}">
                  <a16:creationId xmlns:a16="http://schemas.microsoft.com/office/drawing/2014/main" id="{269466F0-DCF5-FF48-986E-8EB8C52CE743}"/>
                </a:ext>
              </a:extLst>
            </p:cNvPr>
            <p:cNvSpPr txBox="1">
              <a:spLocks noChangeArrowheads="1"/>
            </p:cNvSpPr>
            <p:nvPr/>
          </p:nvSpPr>
          <p:spPr bwMode="auto">
            <a:xfrm>
              <a:off x="6181202" y="4326532"/>
              <a:ext cx="2005677"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Calibri" panose="020F0502020204030204" pitchFamily="34" charset="0"/>
                </a:rPr>
                <a:t>local forwarding table</a:t>
              </a:r>
            </a:p>
          </p:txBody>
        </p:sp>
      </p:grpSp>
      <p:grpSp>
        <p:nvGrpSpPr>
          <p:cNvPr id="176" name="Group 175">
            <a:extLst>
              <a:ext uri="{FF2B5EF4-FFF2-40B4-BE49-F238E27FC236}">
                <a16:creationId xmlns:a16="http://schemas.microsoft.com/office/drawing/2014/main" id="{A5553ADE-8F22-E143-9FEE-D8406830AC5F}"/>
              </a:ext>
            </a:extLst>
          </p:cNvPr>
          <p:cNvGrpSpPr/>
          <p:nvPr/>
        </p:nvGrpSpPr>
        <p:grpSpPr>
          <a:xfrm>
            <a:off x="5698975" y="3819688"/>
            <a:ext cx="2183401" cy="2394971"/>
            <a:chOff x="5698975" y="3819688"/>
            <a:chExt cx="2183401" cy="2394971"/>
          </a:xfrm>
        </p:grpSpPr>
        <p:sp>
          <p:nvSpPr>
            <p:cNvPr id="177" name="Rectangle 176">
              <a:extLst>
                <a:ext uri="{FF2B5EF4-FFF2-40B4-BE49-F238E27FC236}">
                  <a16:creationId xmlns:a16="http://schemas.microsoft.com/office/drawing/2014/main" id="{5F75045C-CAEF-BE41-B0E7-8DCF29B7EFBD}"/>
                </a:ext>
              </a:extLst>
            </p:cNvPr>
            <p:cNvSpPr/>
            <p:nvPr/>
          </p:nvSpPr>
          <p:spPr>
            <a:xfrm>
              <a:off x="7050700" y="6168940"/>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FB5981E-1E94-C34D-A30F-382C97EBC919}"/>
                </a:ext>
              </a:extLst>
            </p:cNvPr>
            <p:cNvSpPr/>
            <p:nvPr/>
          </p:nvSpPr>
          <p:spPr>
            <a:xfrm>
              <a:off x="6359921" y="5968768"/>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C2E83222-FB14-4F4B-AFE1-FC39D5330E7D}"/>
                </a:ext>
              </a:extLst>
            </p:cNvPr>
            <p:cNvSpPr/>
            <p:nvPr/>
          </p:nvSpPr>
          <p:spPr>
            <a:xfrm>
              <a:off x="5698975" y="6141541"/>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EDC19385-8E61-AD46-95C9-DDCD5449A73D}"/>
                </a:ext>
              </a:extLst>
            </p:cNvPr>
            <p:cNvSpPr/>
            <p:nvPr/>
          </p:nvSpPr>
          <p:spPr>
            <a:xfrm>
              <a:off x="7405975" y="4146032"/>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2D366EE5-B582-514F-954C-D5D4F7048A25}"/>
                </a:ext>
              </a:extLst>
            </p:cNvPr>
            <p:cNvSpPr/>
            <p:nvPr/>
          </p:nvSpPr>
          <p:spPr>
            <a:xfrm>
              <a:off x="6407517" y="3819688"/>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1" name="Content Placeholder 4">
            <a:extLst>
              <a:ext uri="{FF2B5EF4-FFF2-40B4-BE49-F238E27FC236}">
                <a16:creationId xmlns:a16="http://schemas.microsoft.com/office/drawing/2014/main" id="{7657B180-3511-BD43-A1D3-883B21FB89BF}"/>
              </a:ext>
            </a:extLst>
          </p:cNvPr>
          <p:cNvSpPr txBox="1">
            <a:spLocks/>
          </p:cNvSpPr>
          <p:nvPr/>
        </p:nvSpPr>
        <p:spPr>
          <a:xfrm>
            <a:off x="8430283" y="1824271"/>
            <a:ext cx="3555414" cy="3006243"/>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Routing: </a:t>
            </a:r>
          </a:p>
          <a:p>
            <a:pPr marL="5715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1"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Find paths through the network</a:t>
            </a:r>
          </a:p>
          <a:p>
            <a:pPr marL="5715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Global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action: determine source-destination paths taken by packets</a:t>
            </a:r>
          </a:p>
          <a:p>
            <a:pPr marL="5715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routing algorithms</a:t>
            </a:r>
          </a:p>
        </p:txBody>
      </p:sp>
      <p:sp>
        <p:nvSpPr>
          <p:cNvPr id="192" name="Freeform 120">
            <a:extLst>
              <a:ext uri="{FF2B5EF4-FFF2-40B4-BE49-F238E27FC236}">
                <a16:creationId xmlns:a16="http://schemas.microsoft.com/office/drawing/2014/main" id="{A85ABB82-D166-5E4F-B1B2-977AB9ED35FA}"/>
              </a:ext>
            </a:extLst>
          </p:cNvPr>
          <p:cNvSpPr>
            <a:spLocks/>
          </p:cNvSpPr>
          <p:nvPr/>
        </p:nvSpPr>
        <p:spPr bwMode="auto">
          <a:xfrm>
            <a:off x="4869344" y="4824326"/>
            <a:ext cx="1041867" cy="336451"/>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93" name="Group 192">
            <a:extLst>
              <a:ext uri="{FF2B5EF4-FFF2-40B4-BE49-F238E27FC236}">
                <a16:creationId xmlns:a16="http://schemas.microsoft.com/office/drawing/2014/main" id="{F77D4F4E-82DC-B747-BFB8-E0F63F6EECB6}"/>
              </a:ext>
            </a:extLst>
          </p:cNvPr>
          <p:cNvGrpSpPr/>
          <p:nvPr/>
        </p:nvGrpSpPr>
        <p:grpSpPr>
          <a:xfrm>
            <a:off x="3689197" y="1759195"/>
            <a:ext cx="2095500" cy="604837"/>
            <a:chOff x="3839579" y="1912090"/>
            <a:chExt cx="2095500" cy="604837"/>
          </a:xfrm>
        </p:grpSpPr>
        <p:sp>
          <p:nvSpPr>
            <p:cNvPr id="194" name="Oval 5">
              <a:extLst>
                <a:ext uri="{FF2B5EF4-FFF2-40B4-BE49-F238E27FC236}">
                  <a16:creationId xmlns:a16="http://schemas.microsoft.com/office/drawing/2014/main" id="{6AA9AC6C-CC8B-064C-85B5-59909EAFBA52}"/>
                </a:ext>
              </a:extLst>
            </p:cNvPr>
            <p:cNvSpPr>
              <a:spLocks noChangeArrowheads="1"/>
            </p:cNvSpPr>
            <p:nvPr/>
          </p:nvSpPr>
          <p:spPr bwMode="auto">
            <a:xfrm>
              <a:off x="3839579" y="1912090"/>
              <a:ext cx="2095500" cy="60483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Arial"/>
              </a:endParaRPr>
            </a:p>
          </p:txBody>
        </p:sp>
        <p:sp>
          <p:nvSpPr>
            <p:cNvPr id="195" name="Text Box 108">
              <a:extLst>
                <a:ext uri="{FF2B5EF4-FFF2-40B4-BE49-F238E27FC236}">
                  <a16:creationId xmlns:a16="http://schemas.microsoft.com/office/drawing/2014/main" id="{DE2FECE5-EA6F-3043-93EE-B61DA63B972F}"/>
                </a:ext>
              </a:extLst>
            </p:cNvPr>
            <p:cNvSpPr txBox="1">
              <a:spLocks noChangeArrowheads="1"/>
            </p:cNvSpPr>
            <p:nvPr/>
          </p:nvSpPr>
          <p:spPr bwMode="auto">
            <a:xfrm>
              <a:off x="3964815" y="2018581"/>
              <a:ext cx="1863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routing algorithm</a:t>
              </a:r>
            </a:p>
          </p:txBody>
        </p:sp>
      </p:grpSp>
      <p:sp>
        <p:nvSpPr>
          <p:cNvPr id="196" name="Freeform 195">
            <a:extLst>
              <a:ext uri="{FF2B5EF4-FFF2-40B4-BE49-F238E27FC236}">
                <a16:creationId xmlns:a16="http://schemas.microsoft.com/office/drawing/2014/main" id="{A5C87FD2-E0CC-8D44-AEED-45C86DD2F1BA}"/>
              </a:ext>
            </a:extLst>
          </p:cNvPr>
          <p:cNvSpPr/>
          <p:nvPr/>
        </p:nvSpPr>
        <p:spPr>
          <a:xfrm>
            <a:off x="5748185" y="4775202"/>
            <a:ext cx="2423480" cy="399173"/>
          </a:xfrm>
          <a:custGeom>
            <a:avLst/>
            <a:gdLst>
              <a:gd name="connsiteX0" fmla="*/ 0 w 2417086"/>
              <a:gd name="connsiteY0" fmla="*/ 136686 h 393747"/>
              <a:gd name="connsiteX1" fmla="*/ 613863 w 2417086"/>
              <a:gd name="connsiteY1" fmla="*/ 392462 h 393747"/>
              <a:gd name="connsiteX2" fmla="*/ 1579419 w 2417086"/>
              <a:gd name="connsiteY2" fmla="*/ 40770 h 393747"/>
              <a:gd name="connsiteX3" fmla="*/ 2417086 w 2417086"/>
              <a:gd name="connsiteY3" fmla="*/ 21586 h 393747"/>
              <a:gd name="connsiteX0" fmla="*/ 0 w 2423480"/>
              <a:gd name="connsiteY0" fmla="*/ 153322 h 410383"/>
              <a:gd name="connsiteX1" fmla="*/ 613863 w 2423480"/>
              <a:gd name="connsiteY1" fmla="*/ 409098 h 410383"/>
              <a:gd name="connsiteX2" fmla="*/ 1579419 w 2423480"/>
              <a:gd name="connsiteY2" fmla="*/ 57406 h 410383"/>
              <a:gd name="connsiteX3" fmla="*/ 2423480 w 2423480"/>
              <a:gd name="connsiteY3" fmla="*/ 12644 h 410383"/>
              <a:gd name="connsiteX0" fmla="*/ 0 w 2423480"/>
              <a:gd name="connsiteY0" fmla="*/ 142112 h 399173"/>
              <a:gd name="connsiteX1" fmla="*/ 613863 w 2423480"/>
              <a:gd name="connsiteY1" fmla="*/ 397888 h 399173"/>
              <a:gd name="connsiteX2" fmla="*/ 1579419 w 2423480"/>
              <a:gd name="connsiteY2" fmla="*/ 46196 h 399173"/>
              <a:gd name="connsiteX3" fmla="*/ 2423480 w 2423480"/>
              <a:gd name="connsiteY3" fmla="*/ 1434 h 399173"/>
            </a:gdLst>
            <a:ahLst/>
            <a:cxnLst>
              <a:cxn ang="0">
                <a:pos x="connsiteX0" y="connsiteY0"/>
              </a:cxn>
              <a:cxn ang="0">
                <a:pos x="connsiteX1" y="connsiteY1"/>
              </a:cxn>
              <a:cxn ang="0">
                <a:pos x="connsiteX2" y="connsiteY2"/>
              </a:cxn>
              <a:cxn ang="0">
                <a:pos x="connsiteX3" y="connsiteY3"/>
              </a:cxn>
            </a:cxnLst>
            <a:rect l="l" t="t" r="r" b="b"/>
            <a:pathLst>
              <a:path w="2423480" h="399173">
                <a:moveTo>
                  <a:pt x="0" y="142112"/>
                </a:moveTo>
                <a:cubicBezTo>
                  <a:pt x="175313" y="277993"/>
                  <a:pt x="350627" y="413874"/>
                  <a:pt x="613863" y="397888"/>
                </a:cubicBezTo>
                <a:cubicBezTo>
                  <a:pt x="877099" y="381902"/>
                  <a:pt x="1277816" y="112272"/>
                  <a:pt x="1579419" y="46196"/>
                </a:cubicBezTo>
                <a:cubicBezTo>
                  <a:pt x="1881022" y="-19880"/>
                  <a:pt x="2065394" y="5697"/>
                  <a:pt x="2423480" y="1434"/>
                </a:cubicBezTo>
              </a:path>
            </a:pathLst>
          </a:custGeom>
          <a:noFill/>
          <a:ln w="444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B29142F9-CC29-5E4D-95CD-5C2306E2F53B}"/>
              </a:ext>
            </a:extLst>
          </p:cNvPr>
          <p:cNvGrpSpPr/>
          <p:nvPr/>
        </p:nvGrpSpPr>
        <p:grpSpPr>
          <a:xfrm>
            <a:off x="5600948" y="2059246"/>
            <a:ext cx="2852523" cy="3990339"/>
            <a:chOff x="5600948" y="2059246"/>
            <a:chExt cx="2852523" cy="3990339"/>
          </a:xfrm>
        </p:grpSpPr>
        <p:cxnSp>
          <p:nvCxnSpPr>
            <p:cNvPr id="198" name="Straight Connector 421894">
              <a:extLst>
                <a:ext uri="{FF2B5EF4-FFF2-40B4-BE49-F238E27FC236}">
                  <a16:creationId xmlns:a16="http://schemas.microsoft.com/office/drawing/2014/main" id="{F36971C0-1F13-4A41-BB18-D152D16F247F}"/>
                </a:ext>
              </a:extLst>
            </p:cNvPr>
            <p:cNvCxnSpPr>
              <a:cxnSpLocks noChangeShapeType="1"/>
            </p:cNvCxnSpPr>
            <p:nvPr/>
          </p:nvCxnSpPr>
          <p:spPr bwMode="auto">
            <a:xfrm flipH="1">
              <a:off x="5600948" y="2062812"/>
              <a:ext cx="2852523"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cxnSp>
          <p:nvCxnSpPr>
            <p:cNvPr id="199" name="Straight Connector 421894">
              <a:extLst>
                <a:ext uri="{FF2B5EF4-FFF2-40B4-BE49-F238E27FC236}">
                  <a16:creationId xmlns:a16="http://schemas.microsoft.com/office/drawing/2014/main" id="{986A894E-8D9E-4643-8C6D-EA7304E28F7A}"/>
                </a:ext>
              </a:extLst>
            </p:cNvPr>
            <p:cNvCxnSpPr>
              <a:cxnSpLocks noChangeShapeType="1"/>
            </p:cNvCxnSpPr>
            <p:nvPr/>
          </p:nvCxnSpPr>
          <p:spPr bwMode="auto">
            <a:xfrm flipH="1">
              <a:off x="6643279" y="2072337"/>
              <a:ext cx="1781930" cy="1569387"/>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cxnSp>
          <p:nvCxnSpPr>
            <p:cNvPr id="200" name="Straight Connector 421894">
              <a:extLst>
                <a:ext uri="{FF2B5EF4-FFF2-40B4-BE49-F238E27FC236}">
                  <a16:creationId xmlns:a16="http://schemas.microsoft.com/office/drawing/2014/main" id="{C67AD993-1126-0445-AE04-A913A9CBF875}"/>
                </a:ext>
              </a:extLst>
            </p:cNvPr>
            <p:cNvCxnSpPr>
              <a:cxnSpLocks noChangeShapeType="1"/>
            </p:cNvCxnSpPr>
            <p:nvPr/>
          </p:nvCxnSpPr>
          <p:spPr bwMode="auto">
            <a:xfrm flipH="1">
              <a:off x="7640094" y="2059246"/>
              <a:ext cx="802722" cy="1908551"/>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nvGrpSpPr>
            <p:cNvPr id="201" name="Group 200">
              <a:extLst>
                <a:ext uri="{FF2B5EF4-FFF2-40B4-BE49-F238E27FC236}">
                  <a16:creationId xmlns:a16="http://schemas.microsoft.com/office/drawing/2014/main" id="{3D7816E0-E12B-0149-ACB6-EDCDC75F42FB}"/>
                </a:ext>
              </a:extLst>
            </p:cNvPr>
            <p:cNvGrpSpPr/>
            <p:nvPr/>
          </p:nvGrpSpPr>
          <p:grpSpPr>
            <a:xfrm>
              <a:off x="6178773" y="2060294"/>
              <a:ext cx="2270746" cy="3989291"/>
              <a:chOff x="6178773" y="2060294"/>
              <a:chExt cx="2270746" cy="3989291"/>
            </a:xfrm>
          </p:grpSpPr>
          <p:sp>
            <p:nvSpPr>
              <p:cNvPr id="202" name="Freeform 201">
                <a:extLst>
                  <a:ext uri="{FF2B5EF4-FFF2-40B4-BE49-F238E27FC236}">
                    <a16:creationId xmlns:a16="http://schemas.microsoft.com/office/drawing/2014/main" id="{DC634A93-9183-774E-AE03-FB170D41D36F}"/>
                  </a:ext>
                </a:extLst>
              </p:cNvPr>
              <p:cNvSpPr/>
              <p:nvPr/>
            </p:nvSpPr>
            <p:spPr>
              <a:xfrm>
                <a:off x="6852213" y="2060294"/>
                <a:ext cx="1597306" cy="3796496"/>
              </a:xfrm>
              <a:custGeom>
                <a:avLst/>
                <a:gdLst>
                  <a:gd name="connsiteX0" fmla="*/ 1597306 w 1597306"/>
                  <a:gd name="connsiteY0" fmla="*/ 0 h 3796496"/>
                  <a:gd name="connsiteX1" fmla="*/ 925974 w 1597306"/>
                  <a:gd name="connsiteY1" fmla="*/ 3784921 h 3796496"/>
                  <a:gd name="connsiteX2" fmla="*/ 0 w 1597306"/>
                  <a:gd name="connsiteY2" fmla="*/ 3796496 h 3796496"/>
                  <a:gd name="connsiteX3" fmla="*/ 0 w 1597306"/>
                  <a:gd name="connsiteY3" fmla="*/ 3796496 h 3796496"/>
                </a:gdLst>
                <a:ahLst/>
                <a:cxnLst>
                  <a:cxn ang="0">
                    <a:pos x="connsiteX0" y="connsiteY0"/>
                  </a:cxn>
                  <a:cxn ang="0">
                    <a:pos x="connsiteX1" y="connsiteY1"/>
                  </a:cxn>
                  <a:cxn ang="0">
                    <a:pos x="connsiteX2" y="connsiteY2"/>
                  </a:cxn>
                  <a:cxn ang="0">
                    <a:pos x="connsiteX3" y="connsiteY3"/>
                  </a:cxn>
                </a:cxnLst>
                <a:rect l="l" t="t" r="r" b="b"/>
                <a:pathLst>
                  <a:path w="1597306" h="3796496">
                    <a:moveTo>
                      <a:pt x="1597306" y="0"/>
                    </a:moveTo>
                    <a:lnTo>
                      <a:pt x="925974" y="3784921"/>
                    </a:lnTo>
                    <a:lnTo>
                      <a:pt x="0" y="3796496"/>
                    </a:lnTo>
                    <a:lnTo>
                      <a:pt x="0" y="3796496"/>
                    </a:lnTo>
                  </a:path>
                </a:pathLst>
              </a:custGeom>
              <a:noFill/>
              <a:ln w="190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Connector 421894">
                <a:extLst>
                  <a:ext uri="{FF2B5EF4-FFF2-40B4-BE49-F238E27FC236}">
                    <a16:creationId xmlns:a16="http://schemas.microsoft.com/office/drawing/2014/main" id="{6EDBDBAB-C930-F84D-80C9-D9E34D32A8C4}"/>
                  </a:ext>
                </a:extLst>
              </p:cNvPr>
              <p:cNvCxnSpPr>
                <a:cxnSpLocks noChangeShapeType="1"/>
                <a:stCxn id="202" idx="1"/>
              </p:cNvCxnSpPr>
              <p:nvPr/>
            </p:nvCxnSpPr>
            <p:spPr bwMode="auto">
              <a:xfrm flipH="1">
                <a:off x="7535735" y="5845215"/>
                <a:ext cx="242452" cy="20437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cxnSp>
            <p:nvCxnSpPr>
              <p:cNvPr id="204" name="Straight Connector 421894">
                <a:extLst>
                  <a:ext uri="{FF2B5EF4-FFF2-40B4-BE49-F238E27FC236}">
                    <a16:creationId xmlns:a16="http://schemas.microsoft.com/office/drawing/2014/main" id="{DE2ACEEC-DC6A-C94A-8BDD-A0D89E6FB1AD}"/>
                  </a:ext>
                </a:extLst>
              </p:cNvPr>
              <p:cNvCxnSpPr>
                <a:cxnSpLocks noChangeShapeType="1"/>
                <a:stCxn id="202" idx="1"/>
              </p:cNvCxnSpPr>
              <p:nvPr/>
            </p:nvCxnSpPr>
            <p:spPr bwMode="auto">
              <a:xfrm flipH="1">
                <a:off x="6178773" y="5845215"/>
                <a:ext cx="1599414" cy="182258"/>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grpSp>
      <p:grpSp>
        <p:nvGrpSpPr>
          <p:cNvPr id="205" name="Group 204">
            <a:extLst>
              <a:ext uri="{FF2B5EF4-FFF2-40B4-BE49-F238E27FC236}">
                <a16:creationId xmlns:a16="http://schemas.microsoft.com/office/drawing/2014/main" id="{4BB15F40-80D2-084B-8214-2C34569B8E3D}"/>
              </a:ext>
            </a:extLst>
          </p:cNvPr>
          <p:cNvGrpSpPr/>
          <p:nvPr/>
        </p:nvGrpSpPr>
        <p:grpSpPr>
          <a:xfrm>
            <a:off x="5679271" y="3642935"/>
            <a:ext cx="2210121" cy="2467075"/>
            <a:chOff x="5679271" y="3642935"/>
            <a:chExt cx="2210121" cy="2467075"/>
          </a:xfrm>
        </p:grpSpPr>
        <p:sp>
          <p:nvSpPr>
            <p:cNvPr id="206" name="Oval 144">
              <a:extLst>
                <a:ext uri="{FF2B5EF4-FFF2-40B4-BE49-F238E27FC236}">
                  <a16:creationId xmlns:a16="http://schemas.microsoft.com/office/drawing/2014/main" id="{83705B84-BD01-4145-9543-E1CD143787E1}"/>
                </a:ext>
              </a:extLst>
            </p:cNvPr>
            <p:cNvSpPr>
              <a:spLocks noChangeArrowheads="1"/>
            </p:cNvSpPr>
            <p:nvPr/>
          </p:nvSpPr>
          <p:spPr bwMode="auto">
            <a:xfrm>
              <a:off x="7044350" y="5992553"/>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7" name="Oval 144">
              <a:extLst>
                <a:ext uri="{FF2B5EF4-FFF2-40B4-BE49-F238E27FC236}">
                  <a16:creationId xmlns:a16="http://schemas.microsoft.com/office/drawing/2014/main" id="{EF6A0460-1F3E-174E-A84A-6B0DF9450E41}"/>
                </a:ext>
              </a:extLst>
            </p:cNvPr>
            <p:cNvSpPr>
              <a:spLocks noChangeArrowheads="1"/>
            </p:cNvSpPr>
            <p:nvPr/>
          </p:nvSpPr>
          <p:spPr bwMode="auto">
            <a:xfrm>
              <a:off x="6344311" y="5792457"/>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8" name="Oval 144">
              <a:extLst>
                <a:ext uri="{FF2B5EF4-FFF2-40B4-BE49-F238E27FC236}">
                  <a16:creationId xmlns:a16="http://schemas.microsoft.com/office/drawing/2014/main" id="{2ED11F2F-83D8-E442-802E-C3B091306997}"/>
                </a:ext>
              </a:extLst>
            </p:cNvPr>
            <p:cNvSpPr>
              <a:spLocks noChangeArrowheads="1"/>
            </p:cNvSpPr>
            <p:nvPr/>
          </p:nvSpPr>
          <p:spPr bwMode="auto">
            <a:xfrm>
              <a:off x="5679271" y="5968768"/>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9" name="Oval 144">
              <a:extLst>
                <a:ext uri="{FF2B5EF4-FFF2-40B4-BE49-F238E27FC236}">
                  <a16:creationId xmlns:a16="http://schemas.microsoft.com/office/drawing/2014/main" id="{944FD1E4-A18B-A34F-A81F-A72A7E921BA0}"/>
                </a:ext>
              </a:extLst>
            </p:cNvPr>
            <p:cNvSpPr>
              <a:spLocks noChangeArrowheads="1"/>
            </p:cNvSpPr>
            <p:nvPr/>
          </p:nvSpPr>
          <p:spPr bwMode="auto">
            <a:xfrm>
              <a:off x="7390760" y="3969843"/>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0" name="Oval 144">
              <a:extLst>
                <a:ext uri="{FF2B5EF4-FFF2-40B4-BE49-F238E27FC236}">
                  <a16:creationId xmlns:a16="http://schemas.microsoft.com/office/drawing/2014/main" id="{C6042A49-3FA0-7E41-8444-677C9989CCD1}"/>
                </a:ext>
              </a:extLst>
            </p:cNvPr>
            <p:cNvSpPr>
              <a:spLocks noChangeArrowheads="1"/>
            </p:cNvSpPr>
            <p:nvPr/>
          </p:nvSpPr>
          <p:spPr bwMode="auto">
            <a:xfrm>
              <a:off x="6395551" y="3642935"/>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Tree>
    <p:extLst>
      <p:ext uri="{BB962C8B-B14F-4D97-AF65-F5344CB8AC3E}">
        <p14:creationId xmlns:p14="http://schemas.microsoft.com/office/powerpoint/2010/main" val="202282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FB6D3ED-BEDD-80E2-F2C0-57B308D8658F}"/>
              </a:ext>
            </a:extLst>
          </p:cNvPr>
          <p:cNvGrpSpPr/>
          <p:nvPr/>
        </p:nvGrpSpPr>
        <p:grpSpPr>
          <a:xfrm>
            <a:off x="3230880" y="3059748"/>
            <a:ext cx="8961120" cy="3798252"/>
            <a:chOff x="655093" y="671089"/>
            <a:chExt cx="10922758" cy="5252742"/>
          </a:xfrm>
        </p:grpSpPr>
        <p:pic>
          <p:nvPicPr>
            <p:cNvPr id="4" name="Picture 3">
              <a:extLst>
                <a:ext uri="{FF2B5EF4-FFF2-40B4-BE49-F238E27FC236}">
                  <a16:creationId xmlns:a16="http://schemas.microsoft.com/office/drawing/2014/main" id="{3738B9E9-C01E-DC49-89A0-3007A0DDC3F3}"/>
                </a:ext>
              </a:extLst>
            </p:cNvPr>
            <p:cNvPicPr>
              <a:picLocks noChangeAspect="1"/>
            </p:cNvPicPr>
            <p:nvPr/>
          </p:nvPicPr>
          <p:blipFill>
            <a:blip r:embed="rId3"/>
            <a:stretch>
              <a:fillRect/>
            </a:stretch>
          </p:blipFill>
          <p:spPr>
            <a:xfrm>
              <a:off x="655093" y="671089"/>
              <a:ext cx="10922758" cy="5252742"/>
            </a:xfrm>
            <a:prstGeom prst="rect">
              <a:avLst/>
            </a:prstGeom>
          </p:spPr>
        </p:pic>
        <p:sp>
          <p:nvSpPr>
            <p:cNvPr id="12" name="Freeform 11">
              <a:extLst>
                <a:ext uri="{FF2B5EF4-FFF2-40B4-BE49-F238E27FC236}">
                  <a16:creationId xmlns:a16="http://schemas.microsoft.com/office/drawing/2014/main" id="{C70FDC37-2EAC-C64C-9EFA-73CEA5536552}"/>
                </a:ext>
              </a:extLst>
            </p:cNvPr>
            <p:cNvSpPr/>
            <p:nvPr/>
          </p:nvSpPr>
          <p:spPr>
            <a:xfrm>
              <a:off x="1445846" y="2196123"/>
              <a:ext cx="9159631" cy="1414585"/>
            </a:xfrm>
            <a:custGeom>
              <a:avLst/>
              <a:gdLst>
                <a:gd name="connsiteX0" fmla="*/ 39077 w 9159631"/>
                <a:gd name="connsiteY0" fmla="*/ 1414585 h 1414585"/>
                <a:gd name="connsiteX1" fmla="*/ 31262 w 9159631"/>
                <a:gd name="connsiteY1" fmla="*/ 1289539 h 1414585"/>
                <a:gd name="connsiteX2" fmla="*/ 0 w 9159631"/>
                <a:gd name="connsiteY2" fmla="*/ 1211385 h 1414585"/>
                <a:gd name="connsiteX3" fmla="*/ 39077 w 9159631"/>
                <a:gd name="connsiteY3" fmla="*/ 1148862 h 1414585"/>
                <a:gd name="connsiteX4" fmla="*/ 132862 w 9159631"/>
                <a:gd name="connsiteY4" fmla="*/ 1109785 h 1414585"/>
                <a:gd name="connsiteX5" fmla="*/ 242277 w 9159631"/>
                <a:gd name="connsiteY5" fmla="*/ 984739 h 1414585"/>
                <a:gd name="connsiteX6" fmla="*/ 296985 w 9159631"/>
                <a:gd name="connsiteY6" fmla="*/ 937846 h 1414585"/>
                <a:gd name="connsiteX7" fmla="*/ 375139 w 9159631"/>
                <a:gd name="connsiteY7" fmla="*/ 930031 h 1414585"/>
                <a:gd name="connsiteX8" fmla="*/ 445477 w 9159631"/>
                <a:gd name="connsiteY8" fmla="*/ 898769 h 1414585"/>
                <a:gd name="connsiteX9" fmla="*/ 523631 w 9159631"/>
                <a:gd name="connsiteY9" fmla="*/ 883139 h 1414585"/>
                <a:gd name="connsiteX10" fmla="*/ 601785 w 9159631"/>
                <a:gd name="connsiteY10" fmla="*/ 804985 h 1414585"/>
                <a:gd name="connsiteX11" fmla="*/ 687754 w 9159631"/>
                <a:gd name="connsiteY11" fmla="*/ 734646 h 1414585"/>
                <a:gd name="connsiteX12" fmla="*/ 726831 w 9159631"/>
                <a:gd name="connsiteY12" fmla="*/ 625231 h 1414585"/>
                <a:gd name="connsiteX13" fmla="*/ 804985 w 9159631"/>
                <a:gd name="connsiteY13" fmla="*/ 554892 h 1414585"/>
                <a:gd name="connsiteX14" fmla="*/ 828431 w 9159631"/>
                <a:gd name="connsiteY14" fmla="*/ 531446 h 1414585"/>
                <a:gd name="connsiteX15" fmla="*/ 930031 w 9159631"/>
                <a:gd name="connsiteY15" fmla="*/ 578339 h 1414585"/>
                <a:gd name="connsiteX16" fmla="*/ 930031 w 9159631"/>
                <a:gd name="connsiteY16" fmla="*/ 578339 h 1414585"/>
                <a:gd name="connsiteX17" fmla="*/ 1031631 w 9159631"/>
                <a:gd name="connsiteY17" fmla="*/ 617415 h 1414585"/>
                <a:gd name="connsiteX18" fmla="*/ 1031631 w 9159631"/>
                <a:gd name="connsiteY18" fmla="*/ 617415 h 1414585"/>
                <a:gd name="connsiteX19" fmla="*/ 1148862 w 9159631"/>
                <a:gd name="connsiteY19" fmla="*/ 601785 h 1414585"/>
                <a:gd name="connsiteX20" fmla="*/ 1148862 w 9159631"/>
                <a:gd name="connsiteY20" fmla="*/ 601785 h 1414585"/>
                <a:gd name="connsiteX21" fmla="*/ 1266092 w 9159631"/>
                <a:gd name="connsiteY21" fmla="*/ 508000 h 1414585"/>
                <a:gd name="connsiteX22" fmla="*/ 1422400 w 9159631"/>
                <a:gd name="connsiteY22" fmla="*/ 523631 h 1414585"/>
                <a:gd name="connsiteX23" fmla="*/ 1492739 w 9159631"/>
                <a:gd name="connsiteY23" fmla="*/ 593969 h 1414585"/>
                <a:gd name="connsiteX24" fmla="*/ 1672492 w 9159631"/>
                <a:gd name="connsiteY24" fmla="*/ 601785 h 1414585"/>
                <a:gd name="connsiteX25" fmla="*/ 1672492 w 9159631"/>
                <a:gd name="connsiteY25" fmla="*/ 601785 h 1414585"/>
                <a:gd name="connsiteX26" fmla="*/ 1844431 w 9159631"/>
                <a:gd name="connsiteY26" fmla="*/ 609600 h 1414585"/>
                <a:gd name="connsiteX27" fmla="*/ 1969477 w 9159631"/>
                <a:gd name="connsiteY27" fmla="*/ 593969 h 1414585"/>
                <a:gd name="connsiteX28" fmla="*/ 2008554 w 9159631"/>
                <a:gd name="connsiteY28" fmla="*/ 570523 h 1414585"/>
                <a:gd name="connsiteX29" fmla="*/ 2016369 w 9159631"/>
                <a:gd name="connsiteY29" fmla="*/ 508000 h 1414585"/>
                <a:gd name="connsiteX30" fmla="*/ 2078892 w 9159631"/>
                <a:gd name="connsiteY30" fmla="*/ 461108 h 1414585"/>
                <a:gd name="connsiteX31" fmla="*/ 2196123 w 9159631"/>
                <a:gd name="connsiteY31" fmla="*/ 453292 h 1414585"/>
                <a:gd name="connsiteX32" fmla="*/ 2274277 w 9159631"/>
                <a:gd name="connsiteY32" fmla="*/ 398585 h 1414585"/>
                <a:gd name="connsiteX33" fmla="*/ 2344616 w 9159631"/>
                <a:gd name="connsiteY33" fmla="*/ 398585 h 1414585"/>
                <a:gd name="connsiteX34" fmla="*/ 2383692 w 9159631"/>
                <a:gd name="connsiteY34" fmla="*/ 406400 h 1414585"/>
                <a:gd name="connsiteX35" fmla="*/ 2454031 w 9159631"/>
                <a:gd name="connsiteY35" fmla="*/ 367323 h 1414585"/>
                <a:gd name="connsiteX36" fmla="*/ 2563446 w 9159631"/>
                <a:gd name="connsiteY36" fmla="*/ 382954 h 1414585"/>
                <a:gd name="connsiteX37" fmla="*/ 2735385 w 9159631"/>
                <a:gd name="connsiteY37" fmla="*/ 359508 h 1414585"/>
                <a:gd name="connsiteX38" fmla="*/ 2735385 w 9159631"/>
                <a:gd name="connsiteY38" fmla="*/ 359508 h 1414585"/>
                <a:gd name="connsiteX39" fmla="*/ 2899508 w 9159631"/>
                <a:gd name="connsiteY39" fmla="*/ 351692 h 1414585"/>
                <a:gd name="connsiteX40" fmla="*/ 3118339 w 9159631"/>
                <a:gd name="connsiteY40" fmla="*/ 484554 h 1414585"/>
                <a:gd name="connsiteX41" fmla="*/ 3141785 w 9159631"/>
                <a:gd name="connsiteY41" fmla="*/ 531446 h 1414585"/>
                <a:gd name="connsiteX42" fmla="*/ 3485662 w 9159631"/>
                <a:gd name="connsiteY42" fmla="*/ 484554 h 1414585"/>
                <a:gd name="connsiteX43" fmla="*/ 3681046 w 9159631"/>
                <a:gd name="connsiteY43" fmla="*/ 515815 h 1414585"/>
                <a:gd name="connsiteX44" fmla="*/ 3915508 w 9159631"/>
                <a:gd name="connsiteY44" fmla="*/ 500185 h 1414585"/>
                <a:gd name="connsiteX45" fmla="*/ 4079631 w 9159631"/>
                <a:gd name="connsiteY45" fmla="*/ 547077 h 1414585"/>
                <a:gd name="connsiteX46" fmla="*/ 4196862 w 9159631"/>
                <a:gd name="connsiteY46" fmla="*/ 601785 h 1414585"/>
                <a:gd name="connsiteX47" fmla="*/ 4329723 w 9159631"/>
                <a:gd name="connsiteY47" fmla="*/ 617415 h 1414585"/>
                <a:gd name="connsiteX48" fmla="*/ 4415692 w 9159631"/>
                <a:gd name="connsiteY48" fmla="*/ 570523 h 1414585"/>
                <a:gd name="connsiteX49" fmla="*/ 4712677 w 9159631"/>
                <a:gd name="connsiteY49" fmla="*/ 578339 h 1414585"/>
                <a:gd name="connsiteX50" fmla="*/ 4837723 w 9159631"/>
                <a:gd name="connsiteY50" fmla="*/ 492369 h 1414585"/>
                <a:gd name="connsiteX51" fmla="*/ 4900246 w 9159631"/>
                <a:gd name="connsiteY51" fmla="*/ 468923 h 1414585"/>
                <a:gd name="connsiteX52" fmla="*/ 4939323 w 9159631"/>
                <a:gd name="connsiteY52" fmla="*/ 414215 h 1414585"/>
                <a:gd name="connsiteX53" fmla="*/ 5205046 w 9159631"/>
                <a:gd name="connsiteY53" fmla="*/ 406400 h 1414585"/>
                <a:gd name="connsiteX54" fmla="*/ 5330092 w 9159631"/>
                <a:gd name="connsiteY54" fmla="*/ 359508 h 1414585"/>
                <a:gd name="connsiteX55" fmla="*/ 5705231 w 9159631"/>
                <a:gd name="connsiteY55" fmla="*/ 367323 h 1414585"/>
                <a:gd name="connsiteX56" fmla="*/ 5838092 w 9159631"/>
                <a:gd name="connsiteY56" fmla="*/ 390769 h 1414585"/>
                <a:gd name="connsiteX57" fmla="*/ 5900616 w 9159631"/>
                <a:gd name="connsiteY57" fmla="*/ 429846 h 1414585"/>
                <a:gd name="connsiteX58" fmla="*/ 6252308 w 9159631"/>
                <a:gd name="connsiteY58" fmla="*/ 453292 h 1414585"/>
                <a:gd name="connsiteX59" fmla="*/ 6392985 w 9159631"/>
                <a:gd name="connsiteY59" fmla="*/ 382954 h 1414585"/>
                <a:gd name="connsiteX60" fmla="*/ 6557108 w 9159631"/>
                <a:gd name="connsiteY60" fmla="*/ 390769 h 1414585"/>
                <a:gd name="connsiteX61" fmla="*/ 6619631 w 9159631"/>
                <a:gd name="connsiteY61" fmla="*/ 351692 h 1414585"/>
                <a:gd name="connsiteX62" fmla="*/ 6900985 w 9159631"/>
                <a:gd name="connsiteY62" fmla="*/ 351692 h 1414585"/>
                <a:gd name="connsiteX63" fmla="*/ 6994769 w 9159631"/>
                <a:gd name="connsiteY63" fmla="*/ 382954 h 1414585"/>
                <a:gd name="connsiteX64" fmla="*/ 7119816 w 9159631"/>
                <a:gd name="connsiteY64" fmla="*/ 390769 h 1414585"/>
                <a:gd name="connsiteX65" fmla="*/ 7221416 w 9159631"/>
                <a:gd name="connsiteY65" fmla="*/ 398585 h 1414585"/>
                <a:gd name="connsiteX66" fmla="*/ 7323016 w 9159631"/>
                <a:gd name="connsiteY66" fmla="*/ 453292 h 1414585"/>
                <a:gd name="connsiteX67" fmla="*/ 7448062 w 9159631"/>
                <a:gd name="connsiteY67" fmla="*/ 445477 h 1414585"/>
                <a:gd name="connsiteX68" fmla="*/ 7721600 w 9159631"/>
                <a:gd name="connsiteY68" fmla="*/ 328246 h 1414585"/>
                <a:gd name="connsiteX69" fmla="*/ 7963877 w 9159631"/>
                <a:gd name="connsiteY69" fmla="*/ 187569 h 1414585"/>
                <a:gd name="connsiteX70" fmla="*/ 8073292 w 9159631"/>
                <a:gd name="connsiteY70" fmla="*/ 85969 h 1414585"/>
                <a:gd name="connsiteX71" fmla="*/ 8073292 w 9159631"/>
                <a:gd name="connsiteY71" fmla="*/ 85969 h 1414585"/>
                <a:gd name="connsiteX72" fmla="*/ 8088923 w 9159631"/>
                <a:gd name="connsiteY72" fmla="*/ 31262 h 1414585"/>
                <a:gd name="connsiteX73" fmla="*/ 8253046 w 9159631"/>
                <a:gd name="connsiteY73" fmla="*/ 31262 h 1414585"/>
                <a:gd name="connsiteX74" fmla="*/ 8346831 w 9159631"/>
                <a:gd name="connsiteY74" fmla="*/ 15631 h 1414585"/>
                <a:gd name="connsiteX75" fmla="*/ 8479692 w 9159631"/>
                <a:gd name="connsiteY75" fmla="*/ 39077 h 1414585"/>
                <a:gd name="connsiteX76" fmla="*/ 8565662 w 9159631"/>
                <a:gd name="connsiteY76" fmla="*/ 0 h 1414585"/>
                <a:gd name="connsiteX77" fmla="*/ 8721969 w 9159631"/>
                <a:gd name="connsiteY77" fmla="*/ 7815 h 1414585"/>
                <a:gd name="connsiteX78" fmla="*/ 8862646 w 9159631"/>
                <a:gd name="connsiteY78" fmla="*/ 46892 h 1414585"/>
                <a:gd name="connsiteX79" fmla="*/ 8932985 w 9159631"/>
                <a:gd name="connsiteY79" fmla="*/ 46892 h 1414585"/>
                <a:gd name="connsiteX80" fmla="*/ 9003323 w 9159631"/>
                <a:gd name="connsiteY80" fmla="*/ 109415 h 1414585"/>
                <a:gd name="connsiteX81" fmla="*/ 9018954 w 9159631"/>
                <a:gd name="connsiteY81" fmla="*/ 179754 h 1414585"/>
                <a:gd name="connsiteX82" fmla="*/ 9097108 w 9159631"/>
                <a:gd name="connsiteY82" fmla="*/ 211015 h 1414585"/>
                <a:gd name="connsiteX83" fmla="*/ 9159631 w 9159631"/>
                <a:gd name="connsiteY83" fmla="*/ 242277 h 1414585"/>
                <a:gd name="connsiteX84" fmla="*/ 9159631 w 9159631"/>
                <a:gd name="connsiteY84" fmla="*/ 242277 h 141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59631" h="1414585">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92B7B64-31D9-F34E-AB1D-A6C3B77F6361}"/>
                </a:ext>
              </a:extLst>
            </p:cNvPr>
            <p:cNvSpPr txBox="1"/>
            <p:nvPr/>
          </p:nvSpPr>
          <p:spPr>
            <a:xfrm>
              <a:off x="4994031" y="2985477"/>
              <a:ext cx="200054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C00000"/>
                  </a:solidFill>
                  <a:effectLst/>
                  <a:uLnTx/>
                  <a:uFillTx/>
                  <a:latin typeface="Calibri" panose="020F0502020204030204"/>
                  <a:ea typeface="+mn-ea"/>
                  <a:cs typeface="+mn-cs"/>
                </a:rPr>
                <a:t>routing</a:t>
              </a:r>
            </a:p>
          </p:txBody>
        </p:sp>
      </p:grpSp>
      <p:sp>
        <p:nvSpPr>
          <p:cNvPr id="3" name="Title 1">
            <a:extLst>
              <a:ext uri="{FF2B5EF4-FFF2-40B4-BE49-F238E27FC236}">
                <a16:creationId xmlns:a16="http://schemas.microsoft.com/office/drawing/2014/main" id="{553E4A8B-3283-AD96-B8E0-B1486D26E091}"/>
              </a:ext>
            </a:extLst>
          </p:cNvPr>
          <p:cNvSpPr>
            <a:spLocks noGrp="1"/>
          </p:cNvSpPr>
          <p:nvPr>
            <p:ph type="title"/>
          </p:nvPr>
        </p:nvSpPr>
        <p:spPr>
          <a:xfrm>
            <a:off x="825267" y="336191"/>
            <a:ext cx="10515600" cy="894622"/>
          </a:xfrm>
        </p:spPr>
        <p:txBody>
          <a:bodyPr/>
          <a:lstStyle/>
          <a:p>
            <a:r>
              <a:rPr lang="en-US" altLang="en-US" dirty="0">
                <a:ea typeface="ＭＳ Ｐゴシック" panose="020B0600070205080204" pitchFamily="34" charset="-128"/>
              </a:rPr>
              <a:t>Postal Analogy</a:t>
            </a:r>
            <a:endParaRPr lang="en-US" dirty="0"/>
          </a:p>
        </p:txBody>
      </p:sp>
      <p:sp>
        <p:nvSpPr>
          <p:cNvPr id="6" name="TextBox 5">
            <a:extLst>
              <a:ext uri="{FF2B5EF4-FFF2-40B4-BE49-F238E27FC236}">
                <a16:creationId xmlns:a16="http://schemas.microsoft.com/office/drawing/2014/main" id="{0DA8DDFF-B29C-A9E8-58C3-0A309BEF5F4D}"/>
              </a:ext>
            </a:extLst>
          </p:cNvPr>
          <p:cNvSpPr txBox="1"/>
          <p:nvPr/>
        </p:nvSpPr>
        <p:spPr>
          <a:xfrm>
            <a:off x="825267" y="1117845"/>
            <a:ext cx="10515600" cy="2431435"/>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200" dirty="0"/>
              <a:t>Imagine you‘re mailing a package from San Jose, CA to Northampton,</a:t>
            </a:r>
            <a:r>
              <a:rPr lang="zh-CN" altLang="en-US" sz="2200" dirty="0"/>
              <a:t> </a:t>
            </a:r>
            <a:r>
              <a:rPr lang="en-US" altLang="zh-CN" sz="2200" dirty="0"/>
              <a:t>MA</a:t>
            </a:r>
          </a:p>
          <a:p>
            <a:pPr marL="342900" indent="-342900">
              <a:spcAft>
                <a:spcPts val="600"/>
              </a:spcAft>
              <a:buFont typeface="Arial" panose="020B0604020202020204" pitchFamily="34" charset="0"/>
              <a:buChar char="•"/>
            </a:pPr>
            <a:r>
              <a:rPr lang="en-US" sz="2200" b="1" dirty="0">
                <a:solidFill>
                  <a:srgbClr val="C00000"/>
                </a:solidFill>
              </a:rPr>
              <a:t>Routing</a:t>
            </a:r>
            <a:r>
              <a:rPr lang="en-US" sz="2200" dirty="0"/>
              <a:t> is like GPS planning your entire trip before you start:</a:t>
            </a:r>
          </a:p>
          <a:p>
            <a:pPr marL="800100" lvl="1" indent="-342900">
              <a:spcAft>
                <a:spcPts val="600"/>
              </a:spcAft>
              <a:buFont typeface="Arial" panose="020B0604020202020204" pitchFamily="34" charset="0"/>
              <a:buChar char="•"/>
            </a:pPr>
            <a:r>
              <a:rPr lang="en-US" sz="2200" dirty="0"/>
              <a:t>Packages from California to Massachusetts should go through major sorting facilities in Denver, then Chicago, then finally to Massachusetts</a:t>
            </a:r>
          </a:p>
          <a:p>
            <a:pPr marL="800100" lvl="1" indent="-342900">
              <a:spcAft>
                <a:spcPts val="600"/>
              </a:spcAft>
              <a:buFont typeface="Arial" panose="020B0604020202020204" pitchFamily="34" charset="0"/>
              <a:buChar char="•"/>
            </a:pPr>
            <a:r>
              <a:rPr lang="en-US" sz="2200" dirty="0"/>
              <a:t>This is the path determination - done once, updated occasionally</a:t>
            </a:r>
          </a:p>
          <a:p>
            <a:pPr marL="800100" lvl="1" indent="-342900">
              <a:spcAft>
                <a:spcPts val="600"/>
              </a:spcAft>
              <a:buFont typeface="Arial" panose="020B0604020202020204" pitchFamily="34" charset="0"/>
              <a:buChar char="•"/>
            </a:pPr>
            <a:r>
              <a:rPr lang="en-US" altLang="zh-CN" sz="2200" dirty="0"/>
              <a:t>Need </a:t>
            </a:r>
            <a:r>
              <a:rPr lang="en-US" altLang="zh-CN" sz="2200" b="1" i="1" dirty="0">
                <a:solidFill>
                  <a:srgbClr val="C00000"/>
                </a:solidFill>
              </a:rPr>
              <a:t>routing algorithm</a:t>
            </a:r>
            <a:endParaRPr lang="en-US" sz="2200" b="1" i="1" dirty="0">
              <a:solidFill>
                <a:srgbClr val="C00000"/>
              </a:solidFill>
            </a:endParaRPr>
          </a:p>
        </p:txBody>
      </p:sp>
      <p:sp>
        <p:nvSpPr>
          <p:cNvPr id="7" name="TextBox 6">
            <a:extLst>
              <a:ext uri="{FF2B5EF4-FFF2-40B4-BE49-F238E27FC236}">
                <a16:creationId xmlns:a16="http://schemas.microsoft.com/office/drawing/2014/main" id="{CAC43ADF-79CD-5DD1-F51C-08C013378B2A}"/>
              </a:ext>
            </a:extLst>
          </p:cNvPr>
          <p:cNvSpPr txBox="1"/>
          <p:nvPr/>
        </p:nvSpPr>
        <p:spPr>
          <a:xfrm>
            <a:off x="185726" y="3549280"/>
            <a:ext cx="6280484" cy="3262432"/>
          </a:xfrm>
          <a:prstGeom prst="rect">
            <a:avLst/>
          </a:prstGeom>
          <a:solidFill>
            <a:schemeClr val="tx2">
              <a:lumMod val="10000"/>
              <a:lumOff val="90000"/>
            </a:schemeClr>
          </a:solidFill>
        </p:spPr>
        <p:txBody>
          <a:bodyPr wrap="square" rtlCol="0">
            <a:spAutoFit/>
          </a:bodyPr>
          <a:lstStyle/>
          <a:p>
            <a:pPr marL="285750" indent="-285750">
              <a:spcAft>
                <a:spcPts val="600"/>
              </a:spcAft>
              <a:buFont typeface="Arial" panose="020B0604020202020204" pitchFamily="34" charset="0"/>
              <a:buChar char="•"/>
            </a:pPr>
            <a:r>
              <a:rPr lang="en-US" sz="2200" b="1" i="1" dirty="0">
                <a:hlinkClick r:id="rId4"/>
              </a:rPr>
              <a:t>traceroute</a:t>
            </a:r>
            <a:r>
              <a:rPr lang="en-US" sz="2200" dirty="0"/>
              <a:t> command:</a:t>
            </a:r>
          </a:p>
          <a:p>
            <a:pPr marL="742950" lvl="1" indent="-285750">
              <a:spcAft>
                <a:spcPts val="600"/>
              </a:spcAft>
              <a:buFont typeface="Arial" panose="020B0604020202020204" pitchFamily="34" charset="0"/>
              <a:buChar char="•"/>
            </a:pPr>
            <a:r>
              <a:rPr lang="en-US" sz="2200" dirty="0"/>
              <a:t>PowerShell command: </a:t>
            </a:r>
          </a:p>
          <a:p>
            <a:pPr marL="1200150" lvl="2" indent="-285750">
              <a:spcAft>
                <a:spcPts val="600"/>
              </a:spcAft>
              <a:buFont typeface="Arial" panose="020B0604020202020204" pitchFamily="34" charset="0"/>
              <a:buChar char="•"/>
            </a:pPr>
            <a:r>
              <a:rPr lang="en-US" sz="2200" dirty="0" err="1"/>
              <a:t>tracert</a:t>
            </a:r>
            <a:r>
              <a:rPr lang="en-US" sz="2200" dirty="0"/>
              <a:t> google.com</a:t>
            </a:r>
          </a:p>
          <a:p>
            <a:pPr marL="1200150" lvl="2" indent="-285750">
              <a:spcAft>
                <a:spcPts val="600"/>
              </a:spcAft>
              <a:buFont typeface="Arial" panose="020B0604020202020204" pitchFamily="34" charset="0"/>
              <a:buChar char="•"/>
            </a:pPr>
            <a:r>
              <a:rPr lang="en-US" sz="2200" dirty="0" err="1"/>
              <a:t>tracert</a:t>
            </a:r>
            <a:r>
              <a:rPr lang="en-US" sz="2200" dirty="0"/>
              <a:t> 8.8.8.8</a:t>
            </a:r>
          </a:p>
          <a:p>
            <a:pPr marL="742950" lvl="1" indent="-285750">
              <a:spcAft>
                <a:spcPts val="600"/>
              </a:spcAft>
              <a:buFont typeface="Arial" panose="020B0604020202020204" pitchFamily="34" charset="0"/>
              <a:buChar char="•"/>
            </a:pPr>
            <a:r>
              <a:rPr lang="en-US" sz="2200" dirty="0"/>
              <a:t>Linux command: traceroute google.com</a:t>
            </a:r>
          </a:p>
          <a:p>
            <a:pPr marL="742950" lvl="1" indent="-285750">
              <a:spcAft>
                <a:spcPts val="600"/>
              </a:spcAft>
              <a:buFont typeface="Arial" panose="020B0604020202020204" pitchFamily="34" charset="0"/>
              <a:buChar char="•"/>
            </a:pPr>
            <a:r>
              <a:rPr lang="en-US" sz="2200" dirty="0"/>
              <a:t>Web-based tool: </a:t>
            </a:r>
            <a:r>
              <a:rPr lang="en-US" sz="2200" dirty="0">
                <a:hlinkClick r:id="rId5"/>
              </a:rPr>
              <a:t>https://tools.keycdn.com/traceroute</a:t>
            </a:r>
            <a:r>
              <a:rPr lang="en-US" sz="2200" dirty="0"/>
              <a:t> </a:t>
            </a:r>
          </a:p>
          <a:p>
            <a:pPr>
              <a:spcAft>
                <a:spcPts val="600"/>
              </a:spcAft>
            </a:pPr>
            <a:endParaRPr lang="en-US" sz="2200" dirty="0"/>
          </a:p>
        </p:txBody>
      </p:sp>
    </p:spTree>
    <p:extLst>
      <p:ext uri="{BB962C8B-B14F-4D97-AF65-F5344CB8AC3E}">
        <p14:creationId xmlns:p14="http://schemas.microsoft.com/office/powerpoint/2010/main" val="175011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990</TotalTime>
  <Words>3964</Words>
  <Application>Microsoft Office PowerPoint</Application>
  <PresentationFormat>Widescreen</PresentationFormat>
  <Paragraphs>1137</Paragraphs>
  <Slides>35</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ＭＳ Ｐゴシック</vt:lpstr>
      <vt:lpstr>Aptos</vt:lpstr>
      <vt:lpstr>Aptos Display</vt:lpstr>
      <vt:lpstr>Arial</vt:lpstr>
      <vt:lpstr>Calibri</vt:lpstr>
      <vt:lpstr>Gill Sans MT</vt:lpstr>
      <vt:lpstr>Roboto</vt:lpstr>
      <vt:lpstr>Wingdings</vt:lpstr>
      <vt:lpstr>Office Theme</vt:lpstr>
      <vt:lpstr>CSC 3511 Security and Networking</vt:lpstr>
      <vt:lpstr>Roadmap</vt:lpstr>
      <vt:lpstr>What’s the “Internet”?</vt:lpstr>
      <vt:lpstr>What’s a protocol – A Human Analogy</vt:lpstr>
      <vt:lpstr>Roadmap</vt:lpstr>
      <vt:lpstr>A closer look at Internet structure</vt:lpstr>
      <vt:lpstr>A closer look at Internet structure</vt:lpstr>
      <vt:lpstr>Two key network-core functions</vt:lpstr>
      <vt:lpstr>Postal Analogy</vt:lpstr>
      <vt:lpstr>Postal Analogy</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Tier-1 ISP Network map: Sprint (2019)</vt:lpstr>
      <vt:lpstr>Roadmap</vt:lpstr>
      <vt:lpstr>Internet layering: OSI vs. TCP/IP model</vt:lpstr>
      <vt:lpstr>Layer of the Network – Postal Analogy</vt:lpstr>
      <vt:lpstr>Layer of the Network – Postal Analogy</vt:lpstr>
      <vt:lpstr>Layer of the Network – Postal Analogy</vt:lpstr>
      <vt:lpstr>Layer of the Network – Postal Analogy</vt:lpstr>
      <vt:lpstr>Layer of the Network – Postal Analogy</vt:lpstr>
      <vt:lpstr>Layer of the Network – Postal Analogy</vt:lpstr>
      <vt:lpstr>Layer of the Network – Postal Analogy</vt:lpstr>
      <vt:lpstr>Layer of the Network – Postal Analogy</vt:lpstr>
      <vt:lpstr>Layer of the Network – Postal Analogy</vt:lpstr>
      <vt:lpstr>Internet Headers and Encapsulation</vt:lpstr>
      <vt:lpstr>Internet Headers and Decapsulation</vt:lpstr>
      <vt:lpstr>Layers and Protocols</vt:lpstr>
      <vt:lpstr>Application Layer: Next Lecture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Liao, Zhonghao</dc:creator>
  <cp:lastModifiedBy>Liao, Zhonghao</cp:lastModifiedBy>
  <cp:revision>109</cp:revision>
  <dcterms:created xsi:type="dcterms:W3CDTF">2025-08-28T04:23:38Z</dcterms:created>
  <dcterms:modified xsi:type="dcterms:W3CDTF">2025-09-08T04:37:23Z</dcterms:modified>
</cp:coreProperties>
</file>